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1695" r:id="rId1"/>
    <p:sldMasterId id="2147502088" r:id="rId2"/>
    <p:sldMasterId id="2147520618" r:id="rId3"/>
    <p:sldMasterId id="2147520632" r:id="rId4"/>
    <p:sldMasterId id="2147520670" r:id="rId5"/>
    <p:sldMasterId id="2147529054" r:id="rId6"/>
    <p:sldMasterId id="2147562707" r:id="rId7"/>
    <p:sldMasterId id="2147563871" r:id="rId8"/>
    <p:sldMasterId id="2147570160" r:id="rId9"/>
    <p:sldMasterId id="2147570890" r:id="rId10"/>
    <p:sldMasterId id="2147855910" r:id="rId11"/>
    <p:sldMasterId id="2147981887" r:id="rId12"/>
  </p:sldMasterIdLst>
  <p:notesMasterIdLst>
    <p:notesMasterId r:id="rId17"/>
  </p:notesMasterIdLst>
  <p:handoutMasterIdLst>
    <p:handoutMasterId r:id="rId18"/>
  </p:handoutMasterIdLst>
  <p:sldIdLst>
    <p:sldId id="1398" r:id="rId13"/>
    <p:sldId id="1400" r:id="rId14"/>
    <p:sldId id="281" r:id="rId15"/>
    <p:sldId id="1399" r:id="rId16"/>
  </p:sldIdLst>
  <p:sldSz cx="9144000" cy="5143500" type="screen16x9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1pPr>
    <a:lvl2pPr marL="250825" indent="1588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2pPr>
    <a:lvl3pPr marL="598488" indent="1588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3pPr>
    <a:lvl4pPr marL="941388" indent="1588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4pPr>
    <a:lvl5pPr marL="1276350" indent="1588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00FF"/>
    <a:srgbClr val="00F600"/>
    <a:srgbClr val="FF0000"/>
    <a:srgbClr val="FB8605"/>
    <a:srgbClr val="FF7C80"/>
    <a:srgbClr val="00DD00"/>
    <a:srgbClr val="D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9389" autoAdjust="0"/>
  </p:normalViewPr>
  <p:slideViewPr>
    <p:cSldViewPr snapToGrid="0">
      <p:cViewPr>
        <p:scale>
          <a:sx n="100" d="100"/>
          <a:sy n="100" d="100"/>
        </p:scale>
        <p:origin x="-894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2" rIns="91001" bIns="45502" numCol="1" anchor="t" anchorCtr="0" compatLnSpc="1">
            <a:prstTxWarp prst="textNoShape">
              <a:avLst/>
            </a:prstTxWarp>
          </a:bodyPr>
          <a:lstStyle>
            <a:lvl1pPr algn="l" defTabSz="909465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273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2" rIns="91001" bIns="45502" numCol="1" anchor="t" anchorCtr="0" compatLnSpc="1">
            <a:prstTxWarp prst="textNoShape">
              <a:avLst/>
            </a:prstTxWarp>
          </a:bodyPr>
          <a:lstStyle>
            <a:lvl1pPr algn="r" defTabSz="909465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087086-1A34-4B89-9C47-06869FDDEE1F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28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2" rIns="91001" bIns="45502" numCol="1" anchor="b" anchorCtr="0" compatLnSpc="1">
            <a:prstTxWarp prst="textNoShape">
              <a:avLst/>
            </a:prstTxWarp>
          </a:bodyPr>
          <a:lstStyle>
            <a:lvl1pPr algn="l" defTabSz="909465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374188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2" rIns="91001" bIns="455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F483C3-D298-4B68-BBEF-BC69C756DD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704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2" rIns="91001" bIns="45502" numCol="1" anchor="t" anchorCtr="0" compatLnSpc="1">
            <a:prstTxWarp prst="textNoShape">
              <a:avLst/>
            </a:prstTxWarp>
          </a:bodyPr>
          <a:lstStyle>
            <a:lvl1pPr algn="l" defTabSz="909465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73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2" rIns="91001" bIns="45502" numCol="1" anchor="t" anchorCtr="0" compatLnSpc="1">
            <a:prstTxWarp prst="textNoShape">
              <a:avLst/>
            </a:prstTxWarp>
          </a:bodyPr>
          <a:lstStyle>
            <a:lvl1pPr algn="r" defTabSz="909465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39775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6300"/>
            <a:ext cx="540861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2" rIns="91001" bIns="45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28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2" rIns="91001" bIns="45502" numCol="1" anchor="b" anchorCtr="0" compatLnSpc="1">
            <a:prstTxWarp prst="textNoShape">
              <a:avLst/>
            </a:prstTxWarp>
          </a:bodyPr>
          <a:lstStyle>
            <a:lvl1pPr algn="l" defTabSz="909465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374188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2" rIns="91001" bIns="455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1CFCE3-61B6-4BEF-B5BC-48BEB47FCD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418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25082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5984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9413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2763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675942" algn="l" defTabSz="6704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11121" algn="l" defTabSz="6704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46317" algn="l" defTabSz="6704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81523" algn="l" defTabSz="6704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35013" indent="-282575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30300" indent="-225425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582738" indent="-225425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35175" indent="-225425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492375" indent="-2254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49575" indent="-2254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06775" indent="-2254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63975" indent="-2254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FBE0657C-E876-478F-84A2-E7713F9BA8A3}" type="slidenum">
              <a:rPr lang="ru-RU" altLang="ru-RU" sz="1200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alt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1231900"/>
            <a:ext cx="5910262" cy="3325813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5.jpe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5.jpe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160" y="1598168"/>
            <a:ext cx="7771947" cy="1102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68" y="2914842"/>
            <a:ext cx="6399892" cy="1314791"/>
          </a:xfrm>
        </p:spPr>
        <p:txBody>
          <a:bodyPr/>
          <a:lstStyle>
            <a:lvl1pPr marL="0" indent="0" algn="ctr">
              <a:buNone/>
              <a:defRPr/>
            </a:lvl1pPr>
            <a:lvl2pPr marL="277556" indent="0" algn="ctr">
              <a:buNone/>
              <a:defRPr/>
            </a:lvl2pPr>
            <a:lvl3pPr marL="555118" indent="0" algn="ctr">
              <a:buNone/>
              <a:defRPr/>
            </a:lvl3pPr>
            <a:lvl4pPr marL="832673" indent="0" algn="ctr">
              <a:buNone/>
              <a:defRPr/>
            </a:lvl4pPr>
            <a:lvl5pPr marL="1110317" indent="0" algn="ctr">
              <a:buNone/>
              <a:defRPr/>
            </a:lvl5pPr>
            <a:lvl6pPr marL="1387824" indent="0" algn="ctr">
              <a:buNone/>
              <a:defRPr/>
            </a:lvl6pPr>
            <a:lvl7pPr marL="1665336" indent="0" algn="ctr">
              <a:buNone/>
              <a:defRPr/>
            </a:lvl7pPr>
            <a:lvl8pPr marL="1942998" indent="0" algn="ctr">
              <a:buNone/>
              <a:defRPr/>
            </a:lvl8pPr>
            <a:lvl9pPr marL="222051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AF916-2F63-498F-B3A6-7DE318BF7A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702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85DA3-2969-4A98-9833-081745C51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53581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8951" tIns="44452" rIns="88951" bIns="44452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  <a:prstGeom prst="rect">
            <a:avLst/>
          </a:prstGeom>
        </p:spPr>
        <p:txBody>
          <a:bodyPr lIns="88951" tIns="44452" rIns="88951" bIns="44452" anchor="b"/>
          <a:lstStyle>
            <a:lvl1pPr marL="0" indent="0">
              <a:buNone/>
              <a:defRPr sz="2400" b="1"/>
            </a:lvl1pPr>
            <a:lvl2pPr marL="444682" indent="0">
              <a:buNone/>
              <a:defRPr sz="2000" b="1"/>
            </a:lvl2pPr>
            <a:lvl3pPr marL="889350" indent="0">
              <a:buNone/>
              <a:defRPr sz="1800" b="1"/>
            </a:lvl3pPr>
            <a:lvl4pPr marL="1334029" indent="0">
              <a:buNone/>
              <a:defRPr sz="1600" b="1"/>
            </a:lvl4pPr>
            <a:lvl5pPr marL="1778607" indent="0">
              <a:buNone/>
              <a:defRPr sz="1600" b="1"/>
            </a:lvl5pPr>
            <a:lvl6pPr marL="2223330" indent="0">
              <a:buNone/>
              <a:defRPr sz="1600" b="1"/>
            </a:lvl6pPr>
            <a:lvl7pPr marL="2668029" indent="0">
              <a:buNone/>
              <a:defRPr sz="1600" b="1"/>
            </a:lvl7pPr>
            <a:lvl8pPr marL="3112632" indent="0">
              <a:buNone/>
              <a:defRPr sz="1600" b="1"/>
            </a:lvl8pPr>
            <a:lvl9pPr marL="35572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  <a:prstGeom prst="rect">
            <a:avLst/>
          </a:prstGeom>
        </p:spPr>
        <p:txBody>
          <a:bodyPr lIns="88951" tIns="44452" rIns="88951" bIns="4445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35" y="1151335"/>
            <a:ext cx="4041775" cy="479822"/>
          </a:xfrm>
          <a:prstGeom prst="rect">
            <a:avLst/>
          </a:prstGeom>
        </p:spPr>
        <p:txBody>
          <a:bodyPr lIns="88951" tIns="44452" rIns="88951" bIns="44452" anchor="b"/>
          <a:lstStyle>
            <a:lvl1pPr marL="0" indent="0">
              <a:buNone/>
              <a:defRPr sz="2400" b="1"/>
            </a:lvl1pPr>
            <a:lvl2pPr marL="444682" indent="0">
              <a:buNone/>
              <a:defRPr sz="2000" b="1"/>
            </a:lvl2pPr>
            <a:lvl3pPr marL="889350" indent="0">
              <a:buNone/>
              <a:defRPr sz="1800" b="1"/>
            </a:lvl3pPr>
            <a:lvl4pPr marL="1334029" indent="0">
              <a:buNone/>
              <a:defRPr sz="1600" b="1"/>
            </a:lvl4pPr>
            <a:lvl5pPr marL="1778607" indent="0">
              <a:buNone/>
              <a:defRPr sz="1600" b="1"/>
            </a:lvl5pPr>
            <a:lvl6pPr marL="2223330" indent="0">
              <a:buNone/>
              <a:defRPr sz="1600" b="1"/>
            </a:lvl6pPr>
            <a:lvl7pPr marL="2668029" indent="0">
              <a:buNone/>
              <a:defRPr sz="1600" b="1"/>
            </a:lvl7pPr>
            <a:lvl8pPr marL="3112632" indent="0">
              <a:buNone/>
              <a:defRPr sz="1600" b="1"/>
            </a:lvl8pPr>
            <a:lvl9pPr marL="35572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35" y="1631156"/>
            <a:ext cx="4041775" cy="2963466"/>
          </a:xfrm>
          <a:prstGeom prst="rect">
            <a:avLst/>
          </a:prstGeom>
        </p:spPr>
        <p:txBody>
          <a:bodyPr lIns="88951" tIns="44452" rIns="88951" bIns="4445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032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8951" tIns="44452" rIns="88951" bIns="4445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563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8663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  <a:prstGeom prst="rect">
            <a:avLst/>
          </a:prstGeom>
        </p:spPr>
        <p:txBody>
          <a:bodyPr lIns="88951" tIns="44452" rIns="88951" bIns="44452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5148"/>
            <a:ext cx="5111750" cy="4389835"/>
          </a:xfrm>
          <a:prstGeom prst="rect">
            <a:avLst/>
          </a:prstGeom>
        </p:spPr>
        <p:txBody>
          <a:bodyPr lIns="88951" tIns="44452" rIns="88951" bIns="4445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586"/>
            <a:ext cx="3008313" cy="3518297"/>
          </a:xfrm>
          <a:prstGeom prst="rect">
            <a:avLst/>
          </a:prstGeom>
        </p:spPr>
        <p:txBody>
          <a:bodyPr lIns="88951" tIns="44452" rIns="88951" bIns="44452"/>
          <a:lstStyle>
            <a:lvl1pPr marL="0" indent="0">
              <a:buNone/>
              <a:defRPr sz="1400"/>
            </a:lvl1pPr>
            <a:lvl2pPr marL="444682" indent="0">
              <a:buNone/>
              <a:defRPr sz="1200"/>
            </a:lvl2pPr>
            <a:lvl3pPr marL="889350" indent="0">
              <a:buNone/>
              <a:defRPr sz="1000"/>
            </a:lvl3pPr>
            <a:lvl4pPr marL="1334029" indent="0">
              <a:buNone/>
              <a:defRPr sz="900"/>
            </a:lvl4pPr>
            <a:lvl5pPr marL="1778607" indent="0">
              <a:buNone/>
              <a:defRPr sz="900"/>
            </a:lvl5pPr>
            <a:lvl6pPr marL="2223330" indent="0">
              <a:buNone/>
              <a:defRPr sz="900"/>
            </a:lvl6pPr>
            <a:lvl7pPr marL="2668029" indent="0">
              <a:buNone/>
              <a:defRPr sz="900"/>
            </a:lvl7pPr>
            <a:lvl8pPr marL="3112632" indent="0">
              <a:buNone/>
              <a:defRPr sz="900"/>
            </a:lvl8pPr>
            <a:lvl9pPr marL="355729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41094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3600454"/>
            <a:ext cx="5486400" cy="425054"/>
          </a:xfrm>
          <a:prstGeom prst="rect">
            <a:avLst/>
          </a:prstGeom>
        </p:spPr>
        <p:txBody>
          <a:bodyPr lIns="88951" tIns="44452" rIns="88951" bIns="44452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459581"/>
            <a:ext cx="5486400" cy="3086100"/>
          </a:xfrm>
          <a:prstGeom prst="rect">
            <a:avLst/>
          </a:prstGeom>
        </p:spPr>
        <p:txBody>
          <a:bodyPr lIns="88951" tIns="44452" rIns="88951" bIns="44452"/>
          <a:lstStyle>
            <a:lvl1pPr marL="0" indent="0">
              <a:buNone/>
              <a:defRPr sz="3200"/>
            </a:lvl1pPr>
            <a:lvl2pPr marL="444682" indent="0">
              <a:buNone/>
              <a:defRPr sz="2800"/>
            </a:lvl2pPr>
            <a:lvl3pPr marL="889350" indent="0">
              <a:buNone/>
              <a:defRPr sz="2400"/>
            </a:lvl3pPr>
            <a:lvl4pPr marL="1334029" indent="0">
              <a:buNone/>
              <a:defRPr sz="2000"/>
            </a:lvl4pPr>
            <a:lvl5pPr marL="1778607" indent="0">
              <a:buNone/>
              <a:defRPr sz="2000"/>
            </a:lvl5pPr>
            <a:lvl6pPr marL="2223330" indent="0">
              <a:buNone/>
              <a:defRPr sz="2000"/>
            </a:lvl6pPr>
            <a:lvl7pPr marL="2668029" indent="0">
              <a:buNone/>
              <a:defRPr sz="2000"/>
            </a:lvl7pPr>
            <a:lvl8pPr marL="3112632" indent="0">
              <a:buNone/>
              <a:defRPr sz="2000"/>
            </a:lvl8pPr>
            <a:lvl9pPr marL="3557297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4025979"/>
            <a:ext cx="5486400" cy="603647"/>
          </a:xfrm>
          <a:prstGeom prst="rect">
            <a:avLst/>
          </a:prstGeom>
        </p:spPr>
        <p:txBody>
          <a:bodyPr lIns="88951" tIns="44452" rIns="88951" bIns="44452"/>
          <a:lstStyle>
            <a:lvl1pPr marL="0" indent="0">
              <a:buNone/>
              <a:defRPr sz="1400"/>
            </a:lvl1pPr>
            <a:lvl2pPr marL="444682" indent="0">
              <a:buNone/>
              <a:defRPr sz="1200"/>
            </a:lvl2pPr>
            <a:lvl3pPr marL="889350" indent="0">
              <a:buNone/>
              <a:defRPr sz="1000"/>
            </a:lvl3pPr>
            <a:lvl4pPr marL="1334029" indent="0">
              <a:buNone/>
              <a:defRPr sz="900"/>
            </a:lvl4pPr>
            <a:lvl5pPr marL="1778607" indent="0">
              <a:buNone/>
              <a:defRPr sz="900"/>
            </a:lvl5pPr>
            <a:lvl6pPr marL="2223330" indent="0">
              <a:buNone/>
              <a:defRPr sz="900"/>
            </a:lvl6pPr>
            <a:lvl7pPr marL="2668029" indent="0">
              <a:buNone/>
              <a:defRPr sz="900"/>
            </a:lvl7pPr>
            <a:lvl8pPr marL="3112632" indent="0">
              <a:buNone/>
              <a:defRPr sz="900"/>
            </a:lvl8pPr>
            <a:lvl9pPr marL="355729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09592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8951" tIns="44452" rIns="88951" bIns="4445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88951" tIns="44452" rIns="88951" bIns="4445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437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88951" tIns="44452" rIns="88951" bIns="4445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88951" tIns="44452" rIns="88951" bIns="4445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296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90"/>
            <a:ext cx="7772400" cy="1102519"/>
          </a:xfrm>
          <a:prstGeom prst="rect">
            <a:avLst/>
          </a:prstGeom>
        </p:spPr>
        <p:txBody>
          <a:bodyPr lIns="88951" tIns="44452" rIns="88951" bIns="4445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2914650"/>
            <a:ext cx="6400800" cy="1314450"/>
          </a:xfrm>
          <a:prstGeom prst="rect">
            <a:avLst/>
          </a:prstGeom>
        </p:spPr>
        <p:txBody>
          <a:bodyPr lIns="88951" tIns="44452" rIns="88951" bIns="44452"/>
          <a:lstStyle>
            <a:lvl1pPr marL="0" indent="0" algn="ctr">
              <a:buNone/>
              <a:defRPr/>
            </a:lvl1pPr>
            <a:lvl2pPr marL="444682" indent="0" algn="ctr">
              <a:buNone/>
              <a:defRPr/>
            </a:lvl2pPr>
            <a:lvl3pPr marL="889350" indent="0" algn="ctr">
              <a:buNone/>
              <a:defRPr/>
            </a:lvl3pPr>
            <a:lvl4pPr marL="1334029" indent="0" algn="ctr">
              <a:buNone/>
              <a:defRPr/>
            </a:lvl4pPr>
            <a:lvl5pPr marL="1778607" indent="0" algn="ctr">
              <a:buNone/>
              <a:defRPr/>
            </a:lvl5pPr>
            <a:lvl6pPr marL="2223330" indent="0" algn="ctr">
              <a:buNone/>
              <a:defRPr/>
            </a:lvl6pPr>
            <a:lvl7pPr marL="2668029" indent="0" algn="ctr">
              <a:buNone/>
              <a:defRPr/>
            </a:lvl7pPr>
            <a:lvl8pPr marL="3112632" indent="0" algn="ctr">
              <a:buNone/>
              <a:defRPr/>
            </a:lvl8pPr>
            <a:lvl9pPr marL="355729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960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8951" tIns="44452" rIns="88951" bIns="4445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88951" tIns="44452" rIns="88951" bIns="4445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320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88951" tIns="44452" rIns="88951" bIns="44452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88951" tIns="44452" rIns="88951" bIns="44452" anchor="b"/>
          <a:lstStyle>
            <a:lvl1pPr marL="0" indent="0">
              <a:buNone/>
              <a:defRPr sz="2000"/>
            </a:lvl1pPr>
            <a:lvl2pPr marL="444682" indent="0">
              <a:buNone/>
              <a:defRPr sz="1800"/>
            </a:lvl2pPr>
            <a:lvl3pPr marL="889350" indent="0">
              <a:buNone/>
              <a:defRPr sz="1600"/>
            </a:lvl3pPr>
            <a:lvl4pPr marL="1334029" indent="0">
              <a:buNone/>
              <a:defRPr sz="1400"/>
            </a:lvl4pPr>
            <a:lvl5pPr marL="1778607" indent="0">
              <a:buNone/>
              <a:defRPr sz="1400"/>
            </a:lvl5pPr>
            <a:lvl6pPr marL="2223330" indent="0">
              <a:buNone/>
              <a:defRPr sz="1400"/>
            </a:lvl6pPr>
            <a:lvl7pPr marL="2668029" indent="0">
              <a:buNone/>
              <a:defRPr sz="1400"/>
            </a:lvl7pPr>
            <a:lvl8pPr marL="3112632" indent="0">
              <a:buNone/>
              <a:defRPr sz="1400"/>
            </a:lvl8pPr>
            <a:lvl9pPr marL="355729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648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97" y="205820"/>
            <a:ext cx="2056946" cy="43900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85" y="205820"/>
            <a:ext cx="6064250" cy="43900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F2797-EFEB-4CF5-8090-DA2743CAF7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2252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8951" tIns="44452" rIns="88951" bIns="4445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88951" tIns="44452" rIns="88951" bIns="4445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88951" tIns="44452" rIns="88951" bIns="4445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058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8951" tIns="44452" rIns="88951" bIns="44452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  <a:prstGeom prst="rect">
            <a:avLst/>
          </a:prstGeom>
        </p:spPr>
        <p:txBody>
          <a:bodyPr lIns="88951" tIns="44452" rIns="88951" bIns="44452" anchor="b"/>
          <a:lstStyle>
            <a:lvl1pPr marL="0" indent="0">
              <a:buNone/>
              <a:defRPr sz="2400" b="1"/>
            </a:lvl1pPr>
            <a:lvl2pPr marL="444682" indent="0">
              <a:buNone/>
              <a:defRPr sz="2000" b="1"/>
            </a:lvl2pPr>
            <a:lvl3pPr marL="889350" indent="0">
              <a:buNone/>
              <a:defRPr sz="1800" b="1"/>
            </a:lvl3pPr>
            <a:lvl4pPr marL="1334029" indent="0">
              <a:buNone/>
              <a:defRPr sz="1600" b="1"/>
            </a:lvl4pPr>
            <a:lvl5pPr marL="1778607" indent="0">
              <a:buNone/>
              <a:defRPr sz="1600" b="1"/>
            </a:lvl5pPr>
            <a:lvl6pPr marL="2223330" indent="0">
              <a:buNone/>
              <a:defRPr sz="1600" b="1"/>
            </a:lvl6pPr>
            <a:lvl7pPr marL="2668029" indent="0">
              <a:buNone/>
              <a:defRPr sz="1600" b="1"/>
            </a:lvl7pPr>
            <a:lvl8pPr marL="3112632" indent="0">
              <a:buNone/>
              <a:defRPr sz="1600" b="1"/>
            </a:lvl8pPr>
            <a:lvl9pPr marL="35572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  <a:prstGeom prst="rect">
            <a:avLst/>
          </a:prstGeom>
        </p:spPr>
        <p:txBody>
          <a:bodyPr lIns="88951" tIns="44452" rIns="88951" bIns="4445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35" y="1151335"/>
            <a:ext cx="4041775" cy="479822"/>
          </a:xfrm>
          <a:prstGeom prst="rect">
            <a:avLst/>
          </a:prstGeom>
        </p:spPr>
        <p:txBody>
          <a:bodyPr lIns="88951" tIns="44452" rIns="88951" bIns="44452" anchor="b"/>
          <a:lstStyle>
            <a:lvl1pPr marL="0" indent="0">
              <a:buNone/>
              <a:defRPr sz="2400" b="1"/>
            </a:lvl1pPr>
            <a:lvl2pPr marL="444682" indent="0">
              <a:buNone/>
              <a:defRPr sz="2000" b="1"/>
            </a:lvl2pPr>
            <a:lvl3pPr marL="889350" indent="0">
              <a:buNone/>
              <a:defRPr sz="1800" b="1"/>
            </a:lvl3pPr>
            <a:lvl4pPr marL="1334029" indent="0">
              <a:buNone/>
              <a:defRPr sz="1600" b="1"/>
            </a:lvl4pPr>
            <a:lvl5pPr marL="1778607" indent="0">
              <a:buNone/>
              <a:defRPr sz="1600" b="1"/>
            </a:lvl5pPr>
            <a:lvl6pPr marL="2223330" indent="0">
              <a:buNone/>
              <a:defRPr sz="1600" b="1"/>
            </a:lvl6pPr>
            <a:lvl7pPr marL="2668029" indent="0">
              <a:buNone/>
              <a:defRPr sz="1600" b="1"/>
            </a:lvl7pPr>
            <a:lvl8pPr marL="3112632" indent="0">
              <a:buNone/>
              <a:defRPr sz="1600" b="1"/>
            </a:lvl8pPr>
            <a:lvl9pPr marL="35572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35" y="1631156"/>
            <a:ext cx="4041775" cy="2963466"/>
          </a:xfrm>
          <a:prstGeom prst="rect">
            <a:avLst/>
          </a:prstGeom>
        </p:spPr>
        <p:txBody>
          <a:bodyPr lIns="88951" tIns="44452" rIns="88951" bIns="4445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465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8951" tIns="44452" rIns="88951" bIns="4445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114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5009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  <a:prstGeom prst="rect">
            <a:avLst/>
          </a:prstGeom>
        </p:spPr>
        <p:txBody>
          <a:bodyPr lIns="88951" tIns="44452" rIns="88951" bIns="44452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5148"/>
            <a:ext cx="5111750" cy="4389835"/>
          </a:xfrm>
          <a:prstGeom prst="rect">
            <a:avLst/>
          </a:prstGeom>
        </p:spPr>
        <p:txBody>
          <a:bodyPr lIns="88951" tIns="44452" rIns="88951" bIns="4445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586"/>
            <a:ext cx="3008313" cy="3518297"/>
          </a:xfrm>
          <a:prstGeom prst="rect">
            <a:avLst/>
          </a:prstGeom>
        </p:spPr>
        <p:txBody>
          <a:bodyPr lIns="88951" tIns="44452" rIns="88951" bIns="44452"/>
          <a:lstStyle>
            <a:lvl1pPr marL="0" indent="0">
              <a:buNone/>
              <a:defRPr sz="1400"/>
            </a:lvl1pPr>
            <a:lvl2pPr marL="444682" indent="0">
              <a:buNone/>
              <a:defRPr sz="1200"/>
            </a:lvl2pPr>
            <a:lvl3pPr marL="889350" indent="0">
              <a:buNone/>
              <a:defRPr sz="1000"/>
            </a:lvl3pPr>
            <a:lvl4pPr marL="1334029" indent="0">
              <a:buNone/>
              <a:defRPr sz="900"/>
            </a:lvl4pPr>
            <a:lvl5pPr marL="1778607" indent="0">
              <a:buNone/>
              <a:defRPr sz="900"/>
            </a:lvl5pPr>
            <a:lvl6pPr marL="2223330" indent="0">
              <a:buNone/>
              <a:defRPr sz="900"/>
            </a:lvl6pPr>
            <a:lvl7pPr marL="2668029" indent="0">
              <a:buNone/>
              <a:defRPr sz="900"/>
            </a:lvl7pPr>
            <a:lvl8pPr marL="3112632" indent="0">
              <a:buNone/>
              <a:defRPr sz="900"/>
            </a:lvl8pPr>
            <a:lvl9pPr marL="355729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52331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3600454"/>
            <a:ext cx="5486400" cy="425054"/>
          </a:xfrm>
          <a:prstGeom prst="rect">
            <a:avLst/>
          </a:prstGeom>
        </p:spPr>
        <p:txBody>
          <a:bodyPr lIns="88951" tIns="44452" rIns="88951" bIns="44452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459581"/>
            <a:ext cx="5486400" cy="3086100"/>
          </a:xfrm>
          <a:prstGeom prst="rect">
            <a:avLst/>
          </a:prstGeom>
        </p:spPr>
        <p:txBody>
          <a:bodyPr lIns="88951" tIns="44452" rIns="88951" bIns="44452"/>
          <a:lstStyle>
            <a:lvl1pPr marL="0" indent="0">
              <a:buNone/>
              <a:defRPr sz="3200"/>
            </a:lvl1pPr>
            <a:lvl2pPr marL="444682" indent="0">
              <a:buNone/>
              <a:defRPr sz="2800"/>
            </a:lvl2pPr>
            <a:lvl3pPr marL="889350" indent="0">
              <a:buNone/>
              <a:defRPr sz="2400"/>
            </a:lvl3pPr>
            <a:lvl4pPr marL="1334029" indent="0">
              <a:buNone/>
              <a:defRPr sz="2000"/>
            </a:lvl4pPr>
            <a:lvl5pPr marL="1778607" indent="0">
              <a:buNone/>
              <a:defRPr sz="2000"/>
            </a:lvl5pPr>
            <a:lvl6pPr marL="2223330" indent="0">
              <a:buNone/>
              <a:defRPr sz="2000"/>
            </a:lvl6pPr>
            <a:lvl7pPr marL="2668029" indent="0">
              <a:buNone/>
              <a:defRPr sz="2000"/>
            </a:lvl7pPr>
            <a:lvl8pPr marL="3112632" indent="0">
              <a:buNone/>
              <a:defRPr sz="2000"/>
            </a:lvl8pPr>
            <a:lvl9pPr marL="3557297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4025979"/>
            <a:ext cx="5486400" cy="603647"/>
          </a:xfrm>
          <a:prstGeom prst="rect">
            <a:avLst/>
          </a:prstGeom>
        </p:spPr>
        <p:txBody>
          <a:bodyPr lIns="88951" tIns="44452" rIns="88951" bIns="44452"/>
          <a:lstStyle>
            <a:lvl1pPr marL="0" indent="0">
              <a:buNone/>
              <a:defRPr sz="1400"/>
            </a:lvl1pPr>
            <a:lvl2pPr marL="444682" indent="0">
              <a:buNone/>
              <a:defRPr sz="1200"/>
            </a:lvl2pPr>
            <a:lvl3pPr marL="889350" indent="0">
              <a:buNone/>
              <a:defRPr sz="1000"/>
            </a:lvl3pPr>
            <a:lvl4pPr marL="1334029" indent="0">
              <a:buNone/>
              <a:defRPr sz="900"/>
            </a:lvl4pPr>
            <a:lvl5pPr marL="1778607" indent="0">
              <a:buNone/>
              <a:defRPr sz="900"/>
            </a:lvl5pPr>
            <a:lvl6pPr marL="2223330" indent="0">
              <a:buNone/>
              <a:defRPr sz="900"/>
            </a:lvl6pPr>
            <a:lvl7pPr marL="2668029" indent="0">
              <a:buNone/>
              <a:defRPr sz="900"/>
            </a:lvl7pPr>
            <a:lvl8pPr marL="3112632" indent="0">
              <a:buNone/>
              <a:defRPr sz="900"/>
            </a:lvl8pPr>
            <a:lvl9pPr marL="355729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32203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8951" tIns="44452" rIns="88951" bIns="4445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88951" tIns="44452" rIns="88951" bIns="4445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0335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88951" tIns="44452" rIns="88951" bIns="4445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88951" tIns="44452" rIns="88951" bIns="4445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802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10" y="1597965"/>
            <a:ext cx="7772401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8" y="2914651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6335-D714-484E-87CC-4EA043694ABB}" type="datetime1">
              <a:rPr lang="ru-RU"/>
              <a:pPr>
                <a:defRPr/>
              </a:pPr>
              <a:t>10.02.2023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BAB8-2775-4586-A604-4CEE10A6E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4978645"/>
      </p:ext>
    </p:extLst>
  </p:cSld>
  <p:clrMapOvr>
    <a:masterClrMapping/>
  </p:clrMapOvr>
  <p:transition spd="slow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ABF4-DBE3-41C0-98F8-5E87707C8D3A}" type="datetime1">
              <a:rPr lang="ru-RU"/>
              <a:pPr>
                <a:defRPr/>
              </a:pPr>
              <a:t>10.02.2023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DD9A1-D69A-48B3-91CF-84346D8749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9771090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573" y="206096"/>
            <a:ext cx="8230864" cy="43895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FA4A7-9CAD-4FFC-8B04-53236872ED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4654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22" y="3305191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22" y="2180042"/>
            <a:ext cx="7772401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5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1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79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3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29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5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1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07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1520-2AA4-4D17-BF55-D4BCEE7E131B}" type="datetime1">
              <a:rPr lang="ru-RU"/>
              <a:pPr>
                <a:defRPr/>
              </a:pPr>
              <a:t>10.02.2023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7FE5-15A9-45A6-B637-8AF607A6C3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057628"/>
      </p:ext>
    </p:extLst>
  </p:cSld>
  <p:clrMapOvr>
    <a:masterClrMapping/>
  </p:clrMapOvr>
  <p:transition spd="slow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17" y="1200155"/>
            <a:ext cx="4038601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27" y="1200155"/>
            <a:ext cx="4038601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E4D46-D946-4595-97FB-79822E07EEF6}" type="datetime1">
              <a:rPr lang="ru-RU"/>
              <a:pPr>
                <a:defRPr/>
              </a:pPr>
              <a:t>10.02.2023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BC049-365F-4CCD-B4A4-F55F5F3B3C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3361966"/>
      </p:ext>
    </p:extLst>
  </p:cSld>
  <p:clrMapOvr>
    <a:masterClrMapping/>
  </p:clrMapOvr>
  <p:transition spd="slow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0" indent="0">
              <a:buNone/>
              <a:defRPr sz="1500" b="1"/>
            </a:lvl2pPr>
            <a:lvl3pPr marL="685196" indent="0">
              <a:buNone/>
              <a:defRPr sz="1400" b="1"/>
            </a:lvl3pPr>
            <a:lvl4pPr marL="1027792" indent="0">
              <a:buNone/>
              <a:defRPr sz="1200" b="1"/>
            </a:lvl4pPr>
            <a:lvl5pPr marL="1370391" indent="0">
              <a:buNone/>
              <a:defRPr sz="1200" b="1"/>
            </a:lvl5pPr>
            <a:lvl6pPr marL="1712999" indent="0">
              <a:buNone/>
              <a:defRPr sz="1200" b="1"/>
            </a:lvl6pPr>
            <a:lvl7pPr marL="2055590" indent="0">
              <a:buNone/>
              <a:defRPr sz="1200" b="1"/>
            </a:lvl7pPr>
            <a:lvl8pPr marL="2398179" indent="0">
              <a:buNone/>
              <a:defRPr sz="1200" b="1"/>
            </a:lvl8pPr>
            <a:lvl9pPr marL="274077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0" indent="0">
              <a:buNone/>
              <a:defRPr sz="1500" b="1"/>
            </a:lvl2pPr>
            <a:lvl3pPr marL="685196" indent="0">
              <a:buNone/>
              <a:defRPr sz="1400" b="1"/>
            </a:lvl3pPr>
            <a:lvl4pPr marL="1027792" indent="0">
              <a:buNone/>
              <a:defRPr sz="1200" b="1"/>
            </a:lvl4pPr>
            <a:lvl5pPr marL="1370391" indent="0">
              <a:buNone/>
              <a:defRPr sz="1200" b="1"/>
            </a:lvl5pPr>
            <a:lvl6pPr marL="1712999" indent="0">
              <a:buNone/>
              <a:defRPr sz="1200" b="1"/>
            </a:lvl6pPr>
            <a:lvl7pPr marL="2055590" indent="0">
              <a:buNone/>
              <a:defRPr sz="1200" b="1"/>
            </a:lvl7pPr>
            <a:lvl8pPr marL="2398179" indent="0">
              <a:buNone/>
              <a:defRPr sz="1200" b="1"/>
            </a:lvl8pPr>
            <a:lvl9pPr marL="274077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7BE4-68A2-4092-A967-FDE4EF014F92}" type="datetime1">
              <a:rPr lang="ru-RU"/>
              <a:pPr>
                <a:defRPr/>
              </a:pPr>
              <a:t>10.02.2023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16E65-8D38-4C57-985A-D5E265AAE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781224"/>
      </p:ext>
    </p:extLst>
  </p:cSld>
  <p:clrMapOvr>
    <a:masterClrMapping/>
  </p:clrMapOvr>
  <p:transition spd="slow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E264-A69E-46A5-B596-7D7B0B3711B8}" type="datetime1">
              <a:rPr lang="ru-RU"/>
              <a:pPr>
                <a:defRPr/>
              </a:pPr>
              <a:t>10.02.2023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5E67D-66C1-4604-B675-82893D33F0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1045999"/>
      </p:ext>
    </p:extLst>
  </p:cSld>
  <p:clrMapOvr>
    <a:masterClrMapping/>
  </p:clrMapOvr>
  <p:transition spd="slow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F8474-5140-4FE7-9E03-7EA3FF726102}" type="datetime1">
              <a:rPr lang="ru-RU"/>
              <a:pPr>
                <a:defRPr/>
              </a:pPr>
              <a:t>10.02.2023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175A-C6F9-4F72-9397-2601B30A0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97782"/>
      </p:ext>
    </p:extLst>
  </p:cSld>
  <p:clrMapOvr>
    <a:masterClrMapping/>
  </p:clrMapOvr>
  <p:transition spd="slow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4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9" y="20482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34"/>
            <a:ext cx="3008314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590" indent="0">
              <a:buNone/>
              <a:defRPr sz="900"/>
            </a:lvl2pPr>
            <a:lvl3pPr marL="685196" indent="0">
              <a:buNone/>
              <a:defRPr sz="800"/>
            </a:lvl3pPr>
            <a:lvl4pPr marL="1027792" indent="0">
              <a:buNone/>
              <a:defRPr sz="700"/>
            </a:lvl4pPr>
            <a:lvl5pPr marL="1370391" indent="0">
              <a:buNone/>
              <a:defRPr sz="700"/>
            </a:lvl5pPr>
            <a:lvl6pPr marL="1712999" indent="0">
              <a:buNone/>
              <a:defRPr sz="700"/>
            </a:lvl6pPr>
            <a:lvl7pPr marL="2055590" indent="0">
              <a:buNone/>
              <a:defRPr sz="700"/>
            </a:lvl7pPr>
            <a:lvl8pPr marL="2398179" indent="0">
              <a:buNone/>
              <a:defRPr sz="700"/>
            </a:lvl8pPr>
            <a:lvl9pPr marL="274077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1B3D-99D8-4CC2-B8F5-59729628C352}" type="datetime1">
              <a:rPr lang="ru-RU"/>
              <a:pPr>
                <a:defRPr/>
              </a:pPr>
              <a:t>10.02.2023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C7848-FA1D-4CF9-A7C3-C1B1ABEB82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5707239"/>
      </p:ext>
    </p:extLst>
  </p:cSld>
  <p:clrMapOvr>
    <a:masterClrMapping/>
  </p:clrMapOvr>
  <p:transition spd="slow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3600454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590" indent="0">
              <a:buNone/>
              <a:defRPr sz="2100"/>
            </a:lvl2pPr>
            <a:lvl3pPr marL="685196" indent="0">
              <a:buNone/>
              <a:defRPr sz="1800"/>
            </a:lvl3pPr>
            <a:lvl4pPr marL="1027792" indent="0">
              <a:buNone/>
              <a:defRPr sz="1500"/>
            </a:lvl4pPr>
            <a:lvl5pPr marL="1370391" indent="0">
              <a:buNone/>
              <a:defRPr sz="1500"/>
            </a:lvl5pPr>
            <a:lvl6pPr marL="1712999" indent="0">
              <a:buNone/>
              <a:defRPr sz="1500"/>
            </a:lvl6pPr>
            <a:lvl7pPr marL="2055590" indent="0">
              <a:buNone/>
              <a:defRPr sz="1500"/>
            </a:lvl7pPr>
            <a:lvl8pPr marL="2398179" indent="0">
              <a:buNone/>
              <a:defRPr sz="1500"/>
            </a:lvl8pPr>
            <a:lvl9pPr marL="274077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4025635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590" indent="0">
              <a:buNone/>
              <a:defRPr sz="900"/>
            </a:lvl2pPr>
            <a:lvl3pPr marL="685196" indent="0">
              <a:buNone/>
              <a:defRPr sz="800"/>
            </a:lvl3pPr>
            <a:lvl4pPr marL="1027792" indent="0">
              <a:buNone/>
              <a:defRPr sz="700"/>
            </a:lvl4pPr>
            <a:lvl5pPr marL="1370391" indent="0">
              <a:buNone/>
              <a:defRPr sz="700"/>
            </a:lvl5pPr>
            <a:lvl6pPr marL="1712999" indent="0">
              <a:buNone/>
              <a:defRPr sz="700"/>
            </a:lvl6pPr>
            <a:lvl7pPr marL="2055590" indent="0">
              <a:buNone/>
              <a:defRPr sz="700"/>
            </a:lvl7pPr>
            <a:lvl8pPr marL="2398179" indent="0">
              <a:buNone/>
              <a:defRPr sz="700"/>
            </a:lvl8pPr>
            <a:lvl9pPr marL="274077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4C316-1B1F-4391-B97E-6F3664975BE7}" type="datetime1">
              <a:rPr lang="ru-RU"/>
              <a:pPr>
                <a:defRPr/>
              </a:pPr>
              <a:t>10.02.2023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D74E-F74D-4680-925C-A211E4E82A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5003313"/>
      </p:ext>
    </p:extLst>
  </p:cSld>
  <p:clrMapOvr>
    <a:masterClrMapping/>
  </p:clrMapOvr>
  <p:transition spd="slow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79E3-FD6D-4C5A-8E2D-8985F03D65A4}" type="datetime1">
              <a:rPr lang="ru-RU"/>
              <a:pPr>
                <a:defRPr/>
              </a:pPr>
              <a:t>10.02.2023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C12DA-916F-4DFE-960F-CC54518F10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339518"/>
      </p:ext>
    </p:extLst>
  </p:cSld>
  <p:clrMapOvr>
    <a:masterClrMapping/>
  </p:clrMapOvr>
  <p:transition spd="slow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05994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7" y="205994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E6A5-3FE3-4C43-B2C5-DE7D06F28525}" type="datetime1">
              <a:rPr lang="ru-RU"/>
              <a:pPr>
                <a:defRPr/>
              </a:pPr>
              <a:t>10.02.2023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72B1-471C-4E8D-A39E-B9A9174A1F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5766937"/>
      </p:ext>
    </p:extLst>
  </p:cSld>
  <p:clrMapOvr>
    <a:masterClrMapping/>
  </p:clrMapOvr>
  <p:transition spd="slow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BA769669-488B-4AA2-AFC4-B5065557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98054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160" y="1598168"/>
            <a:ext cx="7771947" cy="1102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68" y="2914842"/>
            <a:ext cx="6399892" cy="1314791"/>
          </a:xfrm>
        </p:spPr>
        <p:txBody>
          <a:bodyPr/>
          <a:lstStyle>
            <a:lvl1pPr marL="0" indent="0" algn="ctr">
              <a:buNone/>
              <a:defRPr/>
            </a:lvl1pPr>
            <a:lvl2pPr marL="277556" indent="0" algn="ctr">
              <a:buNone/>
              <a:defRPr/>
            </a:lvl2pPr>
            <a:lvl3pPr marL="555118" indent="0" algn="ctr">
              <a:buNone/>
              <a:defRPr/>
            </a:lvl3pPr>
            <a:lvl4pPr marL="832673" indent="0" algn="ctr">
              <a:buNone/>
              <a:defRPr/>
            </a:lvl4pPr>
            <a:lvl5pPr marL="1110317" indent="0" algn="ctr">
              <a:buNone/>
              <a:defRPr/>
            </a:lvl5pPr>
            <a:lvl6pPr marL="1387824" indent="0" algn="ctr">
              <a:buNone/>
              <a:defRPr/>
            </a:lvl6pPr>
            <a:lvl7pPr marL="1665336" indent="0" algn="ctr">
              <a:buNone/>
              <a:defRPr/>
            </a:lvl7pPr>
            <a:lvl8pPr marL="1942998" indent="0" algn="ctr">
              <a:buNone/>
              <a:defRPr/>
            </a:lvl8pPr>
            <a:lvl9pPr marL="222051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0B2AA-7DA1-4154-9209-D4C2622DB9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0662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13" y="3306328"/>
            <a:ext cx="7772892" cy="1021540"/>
          </a:xfrm>
        </p:spPr>
        <p:txBody>
          <a:bodyPr anchor="t"/>
          <a:lstStyle>
            <a:lvl1pPr algn="l">
              <a:defRPr sz="256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13" y="2181574"/>
            <a:ext cx="7772892" cy="1124987"/>
          </a:xfrm>
        </p:spPr>
        <p:txBody>
          <a:bodyPr anchor="b"/>
          <a:lstStyle>
            <a:lvl1pPr marL="0" indent="0">
              <a:buNone/>
              <a:defRPr sz="1220"/>
            </a:lvl1pPr>
            <a:lvl2pPr marL="259021" indent="0">
              <a:buNone/>
              <a:defRPr sz="1159"/>
            </a:lvl2pPr>
            <a:lvl3pPr marL="518032" indent="0">
              <a:buNone/>
              <a:defRPr sz="916"/>
            </a:lvl3pPr>
            <a:lvl4pPr marL="776996" indent="0">
              <a:buNone/>
              <a:defRPr sz="916"/>
            </a:lvl4pPr>
            <a:lvl5pPr marL="1036074" indent="0">
              <a:buNone/>
              <a:defRPr sz="916"/>
            </a:lvl5pPr>
            <a:lvl6pPr marL="1295061" indent="0">
              <a:buNone/>
              <a:defRPr sz="916"/>
            </a:lvl6pPr>
            <a:lvl7pPr marL="1554012" indent="0">
              <a:buNone/>
              <a:defRPr sz="916"/>
            </a:lvl7pPr>
            <a:lvl8pPr marL="1813013" indent="0">
              <a:buNone/>
              <a:defRPr sz="916"/>
            </a:lvl8pPr>
            <a:lvl9pPr marL="2072029" indent="0">
              <a:buNone/>
              <a:defRPr sz="91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19E509C1-BC00-4124-A42F-5898A71BE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91700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21" y="1201807"/>
            <a:ext cx="4047298" cy="3393852"/>
          </a:xfrm>
        </p:spPr>
        <p:txBody>
          <a:bodyPr/>
          <a:lstStyle>
            <a:lvl1pPr>
              <a:defRPr sz="1708"/>
            </a:lvl1pPr>
            <a:lvl2pPr>
              <a:defRPr sz="1463"/>
            </a:lvl2pPr>
            <a:lvl3pPr>
              <a:defRPr sz="1220"/>
            </a:lvl3pPr>
            <a:lvl4pPr>
              <a:defRPr sz="1159"/>
            </a:lvl4pPr>
            <a:lvl5pPr>
              <a:defRPr sz="1159"/>
            </a:lvl5pPr>
            <a:lvl6pPr>
              <a:defRPr sz="1159"/>
            </a:lvl6pPr>
            <a:lvl7pPr>
              <a:defRPr sz="1159"/>
            </a:lvl7pPr>
            <a:lvl8pPr>
              <a:defRPr sz="1159"/>
            </a:lvl8pPr>
            <a:lvl9pPr>
              <a:defRPr sz="115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9939" y="1201807"/>
            <a:ext cx="4048703" cy="3393852"/>
          </a:xfrm>
        </p:spPr>
        <p:txBody>
          <a:bodyPr/>
          <a:lstStyle>
            <a:lvl1pPr>
              <a:defRPr sz="1708"/>
            </a:lvl1pPr>
            <a:lvl2pPr>
              <a:defRPr sz="1463"/>
            </a:lvl2pPr>
            <a:lvl3pPr>
              <a:defRPr sz="1220"/>
            </a:lvl3pPr>
            <a:lvl4pPr>
              <a:defRPr sz="1159"/>
            </a:lvl4pPr>
            <a:lvl5pPr>
              <a:defRPr sz="1159"/>
            </a:lvl5pPr>
            <a:lvl6pPr>
              <a:defRPr sz="1159"/>
            </a:lvl6pPr>
            <a:lvl7pPr>
              <a:defRPr sz="1159"/>
            </a:lvl7pPr>
            <a:lvl8pPr>
              <a:defRPr sz="1159"/>
            </a:lvl8pPr>
            <a:lvl9pPr>
              <a:defRPr sz="115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66232916-8C6B-464B-A3DD-EA5257889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65247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577" y="1150864"/>
            <a:ext cx="4040274" cy="480431"/>
          </a:xfrm>
        </p:spPr>
        <p:txBody>
          <a:bodyPr anchor="b"/>
          <a:lstStyle>
            <a:lvl1pPr marL="0" indent="0">
              <a:buNone/>
              <a:defRPr sz="1463" b="1"/>
            </a:lvl1pPr>
            <a:lvl2pPr marL="259021" indent="0">
              <a:buNone/>
              <a:defRPr sz="1220" b="1"/>
            </a:lvl2pPr>
            <a:lvl3pPr marL="518032" indent="0">
              <a:buNone/>
              <a:defRPr sz="1159" b="1"/>
            </a:lvl3pPr>
            <a:lvl4pPr marL="776996" indent="0">
              <a:buNone/>
              <a:defRPr sz="916" b="1"/>
            </a:lvl4pPr>
            <a:lvl5pPr marL="1036074" indent="0">
              <a:buNone/>
              <a:defRPr sz="916" b="1"/>
            </a:lvl5pPr>
            <a:lvl6pPr marL="1295061" indent="0">
              <a:buNone/>
              <a:defRPr sz="916" b="1"/>
            </a:lvl6pPr>
            <a:lvl7pPr marL="1554012" indent="0">
              <a:buNone/>
              <a:defRPr sz="916" b="1"/>
            </a:lvl7pPr>
            <a:lvl8pPr marL="1813013" indent="0">
              <a:buNone/>
              <a:defRPr sz="916" b="1"/>
            </a:lvl8pPr>
            <a:lvl9pPr marL="2072029" indent="0">
              <a:buNone/>
              <a:defRPr sz="91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577" y="1632376"/>
            <a:ext cx="4040274" cy="2963157"/>
          </a:xfrm>
        </p:spPr>
        <p:txBody>
          <a:bodyPr/>
          <a:lstStyle>
            <a:lvl1pPr>
              <a:defRPr sz="1463"/>
            </a:lvl1pPr>
            <a:lvl2pPr>
              <a:defRPr sz="1220"/>
            </a:lvl2pPr>
            <a:lvl3pPr>
              <a:defRPr sz="1159"/>
            </a:lvl3pPr>
            <a:lvl4pPr>
              <a:defRPr sz="916"/>
            </a:lvl4pPr>
            <a:lvl5pPr>
              <a:defRPr sz="916"/>
            </a:lvl5pPr>
            <a:lvl6pPr>
              <a:defRPr sz="916"/>
            </a:lvl6pPr>
            <a:lvl7pPr>
              <a:defRPr sz="916"/>
            </a:lvl7pPr>
            <a:lvl8pPr>
              <a:defRPr sz="916"/>
            </a:lvl8pPr>
            <a:lvl9pPr>
              <a:defRPr sz="91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349" y="1150864"/>
            <a:ext cx="4043084" cy="480431"/>
          </a:xfrm>
        </p:spPr>
        <p:txBody>
          <a:bodyPr anchor="b"/>
          <a:lstStyle>
            <a:lvl1pPr marL="0" indent="0">
              <a:buNone/>
              <a:defRPr sz="1463" b="1"/>
            </a:lvl1pPr>
            <a:lvl2pPr marL="259021" indent="0">
              <a:buNone/>
              <a:defRPr sz="1220" b="1"/>
            </a:lvl2pPr>
            <a:lvl3pPr marL="518032" indent="0">
              <a:buNone/>
              <a:defRPr sz="1159" b="1"/>
            </a:lvl3pPr>
            <a:lvl4pPr marL="776996" indent="0">
              <a:buNone/>
              <a:defRPr sz="916" b="1"/>
            </a:lvl4pPr>
            <a:lvl5pPr marL="1036074" indent="0">
              <a:buNone/>
              <a:defRPr sz="916" b="1"/>
            </a:lvl5pPr>
            <a:lvl6pPr marL="1295061" indent="0">
              <a:buNone/>
              <a:defRPr sz="916" b="1"/>
            </a:lvl6pPr>
            <a:lvl7pPr marL="1554012" indent="0">
              <a:buNone/>
              <a:defRPr sz="916" b="1"/>
            </a:lvl7pPr>
            <a:lvl8pPr marL="1813013" indent="0">
              <a:buNone/>
              <a:defRPr sz="916" b="1"/>
            </a:lvl8pPr>
            <a:lvl9pPr marL="2072029" indent="0">
              <a:buNone/>
              <a:defRPr sz="91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349" y="1632376"/>
            <a:ext cx="4043084" cy="2963157"/>
          </a:xfrm>
        </p:spPr>
        <p:txBody>
          <a:bodyPr/>
          <a:lstStyle>
            <a:lvl1pPr>
              <a:defRPr sz="1463"/>
            </a:lvl1pPr>
            <a:lvl2pPr>
              <a:defRPr sz="1220"/>
            </a:lvl2pPr>
            <a:lvl3pPr>
              <a:defRPr sz="1159"/>
            </a:lvl3pPr>
            <a:lvl4pPr>
              <a:defRPr sz="916"/>
            </a:lvl4pPr>
            <a:lvl5pPr>
              <a:defRPr sz="916"/>
            </a:lvl5pPr>
            <a:lvl6pPr>
              <a:defRPr sz="916"/>
            </a:lvl6pPr>
            <a:lvl7pPr>
              <a:defRPr sz="916"/>
            </a:lvl7pPr>
            <a:lvl8pPr>
              <a:defRPr sz="916"/>
            </a:lvl8pPr>
            <a:lvl9pPr>
              <a:defRPr sz="91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E16375EC-8DB5-4E4E-A0E9-1EED75CE8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81687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53525" cy="627063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81" tIns="31842" rIns="63681" bIns="31842" anchor="ctr"/>
          <a:lstStyle/>
          <a:p>
            <a:pPr algn="ctr" defTabSz="636887" eaLnBrk="1" hangingPunct="1">
              <a:defRPr/>
            </a:pPr>
            <a:endParaRPr lang="ru-RU" sz="1220">
              <a:solidFill>
                <a:prstClr val="white"/>
              </a:solidFill>
            </a:endParaRPr>
          </a:p>
        </p:txBody>
      </p:sp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810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10"/>
          <p:cNvSpPr>
            <a:spLocks noGrp="1"/>
          </p:cNvSpPr>
          <p:nvPr>
            <p:ph type="ftr" sz="quarter" idx="10"/>
          </p:nvPr>
        </p:nvSpPr>
        <p:spPr>
          <a:xfrm>
            <a:off x="396875" y="4851400"/>
            <a:ext cx="8466138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>
              <a:defRPr sz="13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14288" y="4851400"/>
            <a:ext cx="382587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>
              <a:defRPr lang="ru-RU" sz="1314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3335DD5-0ABB-4D0E-A02A-8B89D0F6FA9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7592803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53525" cy="627063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81" tIns="31842" rIns="63681" bIns="31842" anchor="ctr"/>
          <a:lstStyle/>
          <a:p>
            <a:pPr algn="ctr" defTabSz="636887" eaLnBrk="1" hangingPunct="1">
              <a:defRPr/>
            </a:pPr>
            <a:endParaRPr lang="ru-RU" sz="1220">
              <a:solidFill>
                <a:prstClr val="white"/>
              </a:solidFill>
            </a:endParaRPr>
          </a:p>
        </p:txBody>
      </p:sp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3810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10"/>
          <p:cNvSpPr>
            <a:spLocks noGrp="1"/>
          </p:cNvSpPr>
          <p:nvPr>
            <p:ph type="ftr" sz="quarter" idx="10"/>
          </p:nvPr>
        </p:nvSpPr>
        <p:spPr>
          <a:xfrm>
            <a:off x="277813" y="4851400"/>
            <a:ext cx="8469312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>
              <a:defRPr sz="13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8747125" y="4851400"/>
            <a:ext cx="382588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>
              <a:defRPr lang="ru-RU" sz="1314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C763D5D-536C-4DC7-AEF8-B9777A4218E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31637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608" y="204933"/>
            <a:ext cx="3009132" cy="871341"/>
          </a:xfrm>
        </p:spPr>
        <p:txBody>
          <a:bodyPr anchor="b"/>
          <a:lstStyle>
            <a:lvl1pPr algn="l">
              <a:defRPr sz="122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47" y="204921"/>
            <a:ext cx="5112154" cy="4389531"/>
          </a:xfrm>
        </p:spPr>
        <p:txBody>
          <a:bodyPr/>
          <a:lstStyle>
            <a:lvl1pPr>
              <a:defRPr sz="1951"/>
            </a:lvl1pPr>
            <a:lvl2pPr>
              <a:defRPr sz="1708"/>
            </a:lvl2pPr>
            <a:lvl3pPr>
              <a:defRPr sz="1463"/>
            </a:lvl3pPr>
            <a:lvl4pPr>
              <a:defRPr sz="1220"/>
            </a:lvl4pPr>
            <a:lvl5pPr>
              <a:defRPr sz="1220"/>
            </a:lvl5pPr>
            <a:lvl6pPr>
              <a:defRPr sz="1220"/>
            </a:lvl6pPr>
            <a:lvl7pPr>
              <a:defRPr sz="1220"/>
            </a:lvl7pPr>
            <a:lvl8pPr>
              <a:defRPr sz="1220"/>
            </a:lvl8pPr>
            <a:lvl9pPr>
              <a:defRPr sz="12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608" y="1077415"/>
            <a:ext cx="3009132" cy="3518189"/>
          </a:xfrm>
        </p:spPr>
        <p:txBody>
          <a:bodyPr/>
          <a:lstStyle>
            <a:lvl1pPr marL="0" indent="0">
              <a:buNone/>
              <a:defRPr sz="916"/>
            </a:lvl1pPr>
            <a:lvl2pPr marL="259021" indent="0">
              <a:buNone/>
              <a:defRPr sz="732"/>
            </a:lvl2pPr>
            <a:lvl3pPr marL="518032" indent="0">
              <a:buNone/>
              <a:defRPr sz="671"/>
            </a:lvl3pPr>
            <a:lvl4pPr marL="776996" indent="0">
              <a:buNone/>
              <a:defRPr sz="549"/>
            </a:lvl4pPr>
            <a:lvl5pPr marL="1036074" indent="0">
              <a:buNone/>
              <a:defRPr sz="549"/>
            </a:lvl5pPr>
            <a:lvl6pPr marL="1295061" indent="0">
              <a:buNone/>
              <a:defRPr sz="549"/>
            </a:lvl6pPr>
            <a:lvl7pPr marL="1554012" indent="0">
              <a:buNone/>
              <a:defRPr sz="549"/>
            </a:lvl7pPr>
            <a:lvl8pPr marL="1813013" indent="0">
              <a:buNone/>
              <a:defRPr sz="549"/>
            </a:lvl8pPr>
            <a:lvl9pPr marL="2072029" indent="0">
              <a:buNone/>
              <a:defRPr sz="5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046646F1-C848-453E-B3E7-86718CDAE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88745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60" y="3601017"/>
            <a:ext cx="5485838" cy="424729"/>
          </a:xfrm>
        </p:spPr>
        <p:txBody>
          <a:bodyPr anchor="b"/>
          <a:lstStyle>
            <a:lvl1pPr algn="l">
              <a:defRPr sz="122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60" y="460638"/>
            <a:ext cx="5485838" cy="3086499"/>
          </a:xfrm>
        </p:spPr>
        <p:txBody>
          <a:bodyPr lIns="98199" tIns="49025" rIns="98199" bIns="49025"/>
          <a:lstStyle>
            <a:lvl1pPr marL="0" indent="0">
              <a:buNone/>
              <a:defRPr sz="1951"/>
            </a:lvl1pPr>
            <a:lvl2pPr marL="259021" indent="0">
              <a:buNone/>
              <a:defRPr sz="1708"/>
            </a:lvl2pPr>
            <a:lvl3pPr marL="518032" indent="0">
              <a:buNone/>
              <a:defRPr sz="1463"/>
            </a:lvl3pPr>
            <a:lvl4pPr marL="776996" indent="0">
              <a:buNone/>
              <a:defRPr sz="1220"/>
            </a:lvl4pPr>
            <a:lvl5pPr marL="1036074" indent="0">
              <a:buNone/>
              <a:defRPr sz="1220"/>
            </a:lvl5pPr>
            <a:lvl6pPr marL="1295061" indent="0">
              <a:buNone/>
              <a:defRPr sz="1220"/>
            </a:lvl6pPr>
            <a:lvl7pPr marL="1554012" indent="0">
              <a:buNone/>
              <a:defRPr sz="1220"/>
            </a:lvl7pPr>
            <a:lvl8pPr marL="1813013" indent="0">
              <a:buNone/>
              <a:defRPr sz="1220"/>
            </a:lvl8pPr>
            <a:lvl9pPr marL="2072029" indent="0">
              <a:buNone/>
              <a:defRPr sz="122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60" y="4025493"/>
            <a:ext cx="5485838" cy="603773"/>
          </a:xfrm>
        </p:spPr>
        <p:txBody>
          <a:bodyPr/>
          <a:lstStyle>
            <a:lvl1pPr marL="0" indent="0">
              <a:buNone/>
              <a:defRPr sz="916"/>
            </a:lvl1pPr>
            <a:lvl2pPr marL="259021" indent="0">
              <a:buNone/>
              <a:defRPr sz="732"/>
            </a:lvl2pPr>
            <a:lvl3pPr marL="518032" indent="0">
              <a:buNone/>
              <a:defRPr sz="671"/>
            </a:lvl3pPr>
            <a:lvl4pPr marL="776996" indent="0">
              <a:buNone/>
              <a:defRPr sz="549"/>
            </a:lvl4pPr>
            <a:lvl5pPr marL="1036074" indent="0">
              <a:buNone/>
              <a:defRPr sz="549"/>
            </a:lvl5pPr>
            <a:lvl6pPr marL="1295061" indent="0">
              <a:buNone/>
              <a:defRPr sz="549"/>
            </a:lvl6pPr>
            <a:lvl7pPr marL="1554012" indent="0">
              <a:buNone/>
              <a:defRPr sz="549"/>
            </a:lvl7pPr>
            <a:lvl8pPr marL="1813013" indent="0">
              <a:buNone/>
              <a:defRPr sz="549"/>
            </a:lvl8pPr>
            <a:lvl9pPr marL="2072029" indent="0">
              <a:buNone/>
              <a:defRPr sz="5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F6F6207C-16C6-4DC3-B681-148BEF144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2921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11927B1C-2A73-455E-9991-85115EB88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07409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1017" y="206343"/>
            <a:ext cx="2056662" cy="43885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580" y="206343"/>
            <a:ext cx="6039338" cy="43885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350E2F61-823D-40E9-9888-1A33B0180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51658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2039" y="206037"/>
            <a:ext cx="7596553" cy="43886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57817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57817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57817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32AF9D27-BD28-4F80-9F25-3567D507F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7996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DCBDA-6D8A-4157-85DC-1BD4FF471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636092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90538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823" tIns="28411" rIns="56823" bIns="28411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pPr eaLnBrk="1" hangingPunct="1">
              <a:defRPr/>
            </a:pPr>
            <a:endParaRPr lang="ru-RU" sz="1362" dirty="0">
              <a:solidFill>
                <a:prstClr val="white"/>
              </a:solidFill>
            </a:endParaRPr>
          </a:p>
        </p:txBody>
      </p:sp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47625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6998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53525" cy="627063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41" tIns="25871" rIns="51741" bIns="25871" anchor="ctr"/>
          <a:lstStyle/>
          <a:p>
            <a:pPr algn="ctr" defTabSz="517471" eaLnBrk="1" hangingPunct="1">
              <a:defRPr/>
            </a:pPr>
            <a:endParaRPr lang="ru-RU" sz="991" dirty="0">
              <a:solidFill>
                <a:prstClr val="white"/>
              </a:solidFill>
            </a:endParaRPr>
          </a:p>
        </p:txBody>
      </p:sp>
      <p:pic>
        <p:nvPicPr>
          <p:cNvPr id="5" name="Рисунок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12713"/>
            <a:ext cx="13065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92075"/>
            <a:ext cx="9413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6147" y="38455"/>
            <a:ext cx="7993558" cy="536423"/>
          </a:xfrm>
          <a:noFill/>
          <a:ln w="9525">
            <a:noFill/>
            <a:miter lim="800000"/>
            <a:headEnd/>
            <a:tailEnd/>
          </a:ln>
        </p:spPr>
        <p:txBody>
          <a:bodyPr lIns="46603" tIns="23302" rIns="46603" bIns="23302"/>
          <a:lstStyle>
            <a:lvl1pPr>
              <a:defRPr lang="ru-RU" sz="949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0"/>
          </p:nvPr>
        </p:nvSpPr>
        <p:spPr>
          <a:xfrm>
            <a:off x="277813" y="4851400"/>
            <a:ext cx="8469312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>
              <a:defRPr sz="1067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10952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53525" cy="627063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81" tIns="31842" rIns="63681" bIns="31842" anchor="ctr"/>
          <a:lstStyle/>
          <a:p>
            <a:pPr algn="ctr" defTabSz="636865" eaLnBrk="1" hangingPunct="1">
              <a:defRPr/>
            </a:pPr>
            <a:endParaRPr lang="ru-RU" sz="1219" dirty="0">
              <a:solidFill>
                <a:prstClr val="white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12713"/>
            <a:ext cx="12493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92075"/>
            <a:ext cx="9017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6147" y="38455"/>
            <a:ext cx="7993557" cy="536423"/>
          </a:xfrm>
          <a:noFill/>
          <a:ln w="9525">
            <a:noFill/>
            <a:miter lim="800000"/>
            <a:headEnd/>
            <a:tailEnd/>
          </a:ln>
        </p:spPr>
        <p:txBody>
          <a:bodyPr lIns="46603" tIns="23302" rIns="46603" bIns="23302"/>
          <a:lstStyle>
            <a:lvl1pPr>
              <a:defRPr lang="ru-RU" sz="1200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0"/>
          </p:nvPr>
        </p:nvSpPr>
        <p:spPr>
          <a:xfrm>
            <a:off x="277813" y="4851400"/>
            <a:ext cx="8469312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>
              <a:defRPr sz="13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8747125" y="4851400"/>
            <a:ext cx="382588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>
              <a:defRPr lang="ru-RU" sz="1314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8474118-DF32-4942-B840-189C93D2CD5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641590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53525" cy="539750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971" tIns="30986" rIns="61971" bIns="30986" anchor="ctr"/>
          <a:lstStyle/>
          <a:p>
            <a:pPr algn="ctr" defTabSz="619733" eaLnBrk="1" hangingPunct="1">
              <a:defRPr/>
            </a:pPr>
            <a:endParaRPr lang="ru-RU" sz="1187" dirty="0">
              <a:solidFill>
                <a:prstClr val="white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77788"/>
            <a:ext cx="10318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9213"/>
            <a:ext cx="7429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7873" y="38455"/>
            <a:ext cx="7274099" cy="469337"/>
          </a:xfrm>
          <a:noFill/>
          <a:ln w="9525">
            <a:noFill/>
            <a:miter lim="800000"/>
            <a:headEnd/>
            <a:tailEnd/>
          </a:ln>
        </p:spPr>
        <p:txBody>
          <a:bodyPr lIns="46603" tIns="23302" rIns="46603" bIns="23302">
            <a:normAutofit/>
          </a:bodyPr>
          <a:lstStyle>
            <a:lvl1pPr algn="ctr">
              <a:defRPr lang="ru-RU" sz="1095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639353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53525" cy="627063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81" tIns="31841" rIns="63681" bIns="31841" anchor="ctr"/>
          <a:lstStyle/>
          <a:p>
            <a:pPr algn="ctr" defTabSz="636804" eaLnBrk="1" hangingPunct="1">
              <a:defRPr/>
            </a:pPr>
            <a:endParaRPr lang="ru-RU" sz="1220" dirty="0">
              <a:solidFill>
                <a:prstClr val="white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25413"/>
            <a:ext cx="1031876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100013"/>
            <a:ext cx="7445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6146" y="38455"/>
            <a:ext cx="7993558" cy="536423"/>
          </a:xfrm>
          <a:noFill/>
          <a:ln w="9525">
            <a:noFill/>
            <a:miter lim="800000"/>
            <a:headEnd/>
            <a:tailEnd/>
          </a:ln>
        </p:spPr>
        <p:txBody>
          <a:bodyPr lIns="46603" tIns="23302" rIns="46603" bIns="23302"/>
          <a:lstStyle>
            <a:lvl1pPr>
              <a:defRPr lang="ru-RU" sz="1168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0"/>
          </p:nvPr>
        </p:nvSpPr>
        <p:spPr>
          <a:xfrm>
            <a:off x="277813" y="4851400"/>
            <a:ext cx="8469312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>
              <a:defRPr sz="13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8747125" y="4851400"/>
            <a:ext cx="382588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>
              <a:defRPr lang="ru-RU" sz="1314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69C1A76-AA0C-4266-BF23-5FE95F3258D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3360686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53525" cy="627063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81" tIns="31841" rIns="63681" bIns="31841" anchor="ctr"/>
          <a:lstStyle/>
          <a:p>
            <a:pPr algn="ctr" defTabSz="636804" eaLnBrk="1" hangingPunct="1">
              <a:defRPr/>
            </a:pPr>
            <a:endParaRPr lang="ru-RU" sz="1220" dirty="0">
              <a:solidFill>
                <a:prstClr val="white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25413"/>
            <a:ext cx="1031876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100013"/>
            <a:ext cx="7445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6146" y="38455"/>
            <a:ext cx="7993558" cy="536423"/>
          </a:xfrm>
          <a:noFill/>
          <a:ln w="9525">
            <a:noFill/>
            <a:miter lim="800000"/>
            <a:headEnd/>
            <a:tailEnd/>
          </a:ln>
        </p:spPr>
        <p:txBody>
          <a:bodyPr lIns="46603" tIns="23302" rIns="46603" bIns="23302"/>
          <a:lstStyle>
            <a:lvl1pPr>
              <a:defRPr lang="ru-RU" sz="1168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0"/>
          </p:nvPr>
        </p:nvSpPr>
        <p:spPr>
          <a:xfrm>
            <a:off x="277813" y="4851400"/>
            <a:ext cx="8469312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>
              <a:defRPr sz="13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8747125" y="4851400"/>
            <a:ext cx="382588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>
              <a:defRPr lang="ru-RU" sz="1314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A16F05B-AC5B-4251-978D-58BA49D3854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203505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53525" cy="627063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81" tIns="31841" rIns="63681" bIns="31841" anchor="ctr"/>
          <a:lstStyle/>
          <a:p>
            <a:pPr algn="ctr" defTabSz="636869" eaLnBrk="1" hangingPunct="1">
              <a:defRPr/>
            </a:pPr>
            <a:endParaRPr lang="ru-RU" sz="1220" dirty="0">
              <a:solidFill>
                <a:prstClr val="white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25413"/>
            <a:ext cx="1031876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100013"/>
            <a:ext cx="7445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6146" y="38455"/>
            <a:ext cx="7993558" cy="536423"/>
          </a:xfrm>
          <a:noFill/>
          <a:ln w="9525">
            <a:noFill/>
            <a:miter lim="800000"/>
            <a:headEnd/>
            <a:tailEnd/>
          </a:ln>
        </p:spPr>
        <p:txBody>
          <a:bodyPr lIns="46603" tIns="23302" rIns="46603" bIns="23302"/>
          <a:lstStyle>
            <a:lvl1pPr>
              <a:defRPr lang="ru-RU" sz="1168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0"/>
          </p:nvPr>
        </p:nvSpPr>
        <p:spPr>
          <a:xfrm>
            <a:off x="277813" y="4851400"/>
            <a:ext cx="8469312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>
              <a:defRPr sz="13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8747125" y="4851400"/>
            <a:ext cx="382588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>
              <a:defRPr lang="ru-RU" sz="1314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C38151E-3DE3-422D-87EF-48466F17605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3786776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53525" cy="627063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81" tIns="31841" rIns="63681" bIns="31841" anchor="ctr"/>
          <a:lstStyle/>
          <a:p>
            <a:pPr algn="ctr" defTabSz="636869" eaLnBrk="1" hangingPunct="1">
              <a:defRPr/>
            </a:pPr>
            <a:endParaRPr lang="ru-RU" sz="1220" dirty="0">
              <a:solidFill>
                <a:prstClr val="white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25413"/>
            <a:ext cx="1031876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100013"/>
            <a:ext cx="7445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25413"/>
            <a:ext cx="1004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6350" y="9525"/>
            <a:ext cx="974725" cy="6096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4D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674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14" kern="0">
              <a:solidFill>
                <a:prstClr val="white"/>
              </a:solidFill>
              <a:latin typeface="Calibri" panose="020F0502020204030204"/>
              <a:cs typeface="Arial" pitchFamily="34" charset="0"/>
            </a:endParaRPr>
          </a:p>
        </p:txBody>
      </p:sp>
      <p:pic>
        <p:nvPicPr>
          <p:cNvPr id="9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14079" r="5286" b="14967"/>
          <a:stretch>
            <a:fillRect/>
          </a:stretch>
        </p:blipFill>
        <p:spPr bwMode="auto">
          <a:xfrm>
            <a:off x="61913" y="166688"/>
            <a:ext cx="8667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" y="38455"/>
            <a:ext cx="8549703" cy="536423"/>
          </a:xfrm>
          <a:noFill/>
          <a:ln w="9525">
            <a:noFill/>
            <a:miter lim="800000"/>
            <a:headEnd/>
            <a:tailEnd/>
          </a:ln>
        </p:spPr>
        <p:txBody>
          <a:bodyPr lIns="46603" tIns="23302" rIns="46603" bIns="23302"/>
          <a:lstStyle>
            <a:lvl1pPr>
              <a:defRPr lang="ru-RU" sz="1168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ижний колонтитул 10"/>
          <p:cNvSpPr>
            <a:spLocks noGrp="1"/>
          </p:cNvSpPr>
          <p:nvPr>
            <p:ph type="ftr" sz="quarter" idx="10"/>
          </p:nvPr>
        </p:nvSpPr>
        <p:spPr>
          <a:xfrm>
            <a:off x="277813" y="4851400"/>
            <a:ext cx="8469312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>
              <a:defRPr sz="13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8747125" y="4851400"/>
            <a:ext cx="382588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>
              <a:defRPr lang="ru-RU" sz="1314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5454683-504E-4F75-8326-439A43A61CE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404399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53525" cy="627063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81" tIns="31841" rIns="63681" bIns="31841" anchor="ctr"/>
          <a:lstStyle/>
          <a:p>
            <a:pPr algn="ctr" defTabSz="636869" eaLnBrk="1" hangingPunct="1">
              <a:defRPr/>
            </a:pPr>
            <a:endParaRPr lang="ru-RU" sz="1220" dirty="0">
              <a:solidFill>
                <a:prstClr val="white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25413"/>
            <a:ext cx="1031876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100013"/>
            <a:ext cx="7445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25413"/>
            <a:ext cx="1004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6350" y="9525"/>
            <a:ext cx="974725" cy="6096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4D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674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14" kern="0">
              <a:solidFill>
                <a:prstClr val="white"/>
              </a:solidFill>
              <a:latin typeface="Calibri" panose="020F0502020204030204"/>
              <a:cs typeface="Arial" pitchFamily="34" charset="0"/>
            </a:endParaRPr>
          </a:p>
        </p:txBody>
      </p:sp>
      <p:pic>
        <p:nvPicPr>
          <p:cNvPr id="9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14079" r="5286" b="14967"/>
          <a:stretch>
            <a:fillRect/>
          </a:stretch>
        </p:blipFill>
        <p:spPr bwMode="auto">
          <a:xfrm>
            <a:off x="61913" y="166688"/>
            <a:ext cx="8667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" y="38455"/>
            <a:ext cx="8549703" cy="536423"/>
          </a:xfrm>
          <a:noFill/>
          <a:ln w="9525">
            <a:noFill/>
            <a:miter lim="800000"/>
            <a:headEnd/>
            <a:tailEnd/>
          </a:ln>
        </p:spPr>
        <p:txBody>
          <a:bodyPr lIns="46603" tIns="23302" rIns="46603" bIns="23302"/>
          <a:lstStyle>
            <a:lvl1pPr>
              <a:defRPr lang="ru-RU" sz="1168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ижний колонтитул 10"/>
          <p:cNvSpPr>
            <a:spLocks noGrp="1"/>
          </p:cNvSpPr>
          <p:nvPr>
            <p:ph type="ftr" sz="quarter" idx="10"/>
          </p:nvPr>
        </p:nvSpPr>
        <p:spPr>
          <a:xfrm>
            <a:off x="277813" y="4851400"/>
            <a:ext cx="8469312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>
              <a:defRPr sz="13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8747125" y="4851400"/>
            <a:ext cx="382588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>
              <a:defRPr lang="ru-RU" sz="1314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7B94A26-B1EE-4782-9ED8-0BBAA990FF8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514670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0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53525" cy="627063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81" tIns="31841" rIns="63681" bIns="31841" anchor="ctr"/>
          <a:lstStyle/>
          <a:p>
            <a:pPr algn="ctr" defTabSz="6368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38">
              <a:solidFill>
                <a:prstClr val="white"/>
              </a:solidFill>
            </a:endParaRPr>
          </a:p>
        </p:txBody>
      </p:sp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25413"/>
            <a:ext cx="1031876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100013"/>
            <a:ext cx="7445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 bwMode="auto">
          <a:xfrm>
            <a:off x="556146" y="38455"/>
            <a:ext cx="7993558" cy="5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603" tIns="23302" rIns="46603" bIns="23302"/>
          <a:lstStyle>
            <a:lvl1pPr>
              <a:defRPr lang="ru-RU" sz="1163">
                <a:solidFill>
                  <a:prstClr val="white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10"/>
          <p:cNvSpPr>
            <a:spLocks noGrp="1"/>
          </p:cNvSpPr>
          <p:nvPr>
            <p:ph type="ftr" sz="quarter" idx="10"/>
          </p:nvPr>
        </p:nvSpPr>
        <p:spPr>
          <a:xfrm>
            <a:off x="277813" y="4851400"/>
            <a:ext cx="8469312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13">
                <a:solidFill>
                  <a:srgbClr val="004D84"/>
                </a:solidFill>
                <a:latin typeface="Calibri"/>
                <a:cs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8747125" y="4851400"/>
            <a:ext cx="382588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ru-RU" sz="1313">
                <a:solidFill>
                  <a:srgbClr val="004D84"/>
                </a:solidFill>
                <a:latin typeface="Calibri"/>
                <a:cs typeface="Times New Roman"/>
              </a:defRPr>
            </a:lvl1pPr>
          </a:lstStyle>
          <a:p>
            <a:pPr>
              <a:defRPr/>
            </a:pPr>
            <a:fld id="{61FF7276-D53B-4343-BE1B-6CD94344BF9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1989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17" y="3305225"/>
            <a:ext cx="7771947" cy="102223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17" y="2179695"/>
            <a:ext cx="7771947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277556" indent="0">
              <a:buNone/>
              <a:defRPr sz="1200"/>
            </a:lvl2pPr>
            <a:lvl3pPr marL="555118" indent="0">
              <a:buNone/>
              <a:defRPr sz="1000"/>
            </a:lvl3pPr>
            <a:lvl4pPr marL="832673" indent="0">
              <a:buNone/>
              <a:defRPr sz="900"/>
            </a:lvl4pPr>
            <a:lvl5pPr marL="1110317" indent="0">
              <a:buNone/>
              <a:defRPr sz="900"/>
            </a:lvl5pPr>
            <a:lvl6pPr marL="1387824" indent="0">
              <a:buNone/>
              <a:defRPr sz="900"/>
            </a:lvl6pPr>
            <a:lvl7pPr marL="1665336" indent="0">
              <a:buNone/>
              <a:defRPr sz="900"/>
            </a:lvl7pPr>
            <a:lvl8pPr marL="1942998" indent="0">
              <a:buNone/>
              <a:defRPr sz="900"/>
            </a:lvl8pPr>
            <a:lvl9pPr marL="222051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F0692-9D89-47C6-9F1A-99BB450E76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6415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53525" cy="627063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81" tIns="31841" rIns="63681" bIns="31841" anchor="ctr"/>
          <a:lstStyle/>
          <a:p>
            <a:pPr algn="ctr" defTabSz="6368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38">
              <a:solidFill>
                <a:prstClr val="white"/>
              </a:solidFill>
            </a:endParaRPr>
          </a:p>
        </p:txBody>
      </p:sp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25413"/>
            <a:ext cx="1031876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100013"/>
            <a:ext cx="7445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 bwMode="auto">
          <a:xfrm>
            <a:off x="556146" y="38455"/>
            <a:ext cx="7993558" cy="5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603" tIns="23302" rIns="46603" bIns="23302"/>
          <a:lstStyle>
            <a:lvl1pPr>
              <a:defRPr lang="ru-RU" sz="1163">
                <a:solidFill>
                  <a:prstClr val="white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10"/>
          <p:cNvSpPr>
            <a:spLocks noGrp="1"/>
          </p:cNvSpPr>
          <p:nvPr>
            <p:ph type="ftr" sz="quarter" idx="10"/>
          </p:nvPr>
        </p:nvSpPr>
        <p:spPr>
          <a:xfrm>
            <a:off x="277813" y="4851400"/>
            <a:ext cx="8469312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13">
                <a:solidFill>
                  <a:srgbClr val="004D84"/>
                </a:solidFill>
                <a:latin typeface="Calibri"/>
                <a:cs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8747125" y="4851400"/>
            <a:ext cx="382588" cy="277813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36000" tIns="36000" rIns="36000" bIns="3600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ru-RU" sz="1313">
                <a:solidFill>
                  <a:srgbClr val="004D84"/>
                </a:solidFill>
                <a:latin typeface="Calibri"/>
                <a:cs typeface="Times New Roman"/>
              </a:defRPr>
            </a:lvl1pPr>
          </a:lstStyle>
          <a:p>
            <a:pPr>
              <a:defRPr/>
            </a:pPr>
            <a:fld id="{38C8C58D-4A12-4A64-A713-76307026993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67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88" y="1199998"/>
            <a:ext cx="4060598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746" y="1199998"/>
            <a:ext cx="4060599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0F3C2-84B0-4A0C-A555-CF60AD6FC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7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076" y="1151504"/>
            <a:ext cx="4040187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7556" indent="0">
              <a:buNone/>
              <a:defRPr sz="1300" b="1"/>
            </a:lvl2pPr>
            <a:lvl3pPr marL="555118" indent="0">
              <a:buNone/>
              <a:defRPr sz="1200" b="1"/>
            </a:lvl3pPr>
            <a:lvl4pPr marL="832673" indent="0">
              <a:buNone/>
              <a:defRPr sz="1000" b="1"/>
            </a:lvl4pPr>
            <a:lvl5pPr marL="1110317" indent="0">
              <a:buNone/>
              <a:defRPr sz="1000" b="1"/>
            </a:lvl5pPr>
            <a:lvl6pPr marL="1387824" indent="0">
              <a:buNone/>
              <a:defRPr sz="1000" b="1"/>
            </a:lvl6pPr>
            <a:lvl7pPr marL="1665336" indent="0">
              <a:buNone/>
              <a:defRPr sz="1000" b="1"/>
            </a:lvl7pPr>
            <a:lvl8pPr marL="1942998" indent="0">
              <a:buNone/>
              <a:defRPr sz="1000" b="1"/>
            </a:lvl8pPr>
            <a:lvl9pPr marL="2220510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76" y="1631244"/>
            <a:ext cx="4040187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82" y="1151504"/>
            <a:ext cx="4042456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7556" indent="0">
              <a:buNone/>
              <a:defRPr sz="1300" b="1"/>
            </a:lvl2pPr>
            <a:lvl3pPr marL="555118" indent="0">
              <a:buNone/>
              <a:defRPr sz="1200" b="1"/>
            </a:lvl3pPr>
            <a:lvl4pPr marL="832673" indent="0">
              <a:buNone/>
              <a:defRPr sz="1000" b="1"/>
            </a:lvl4pPr>
            <a:lvl5pPr marL="1110317" indent="0">
              <a:buNone/>
              <a:defRPr sz="1000" b="1"/>
            </a:lvl5pPr>
            <a:lvl6pPr marL="1387824" indent="0">
              <a:buNone/>
              <a:defRPr sz="1000" b="1"/>
            </a:lvl6pPr>
            <a:lvl7pPr marL="1665336" indent="0">
              <a:buNone/>
              <a:defRPr sz="1000" b="1"/>
            </a:lvl7pPr>
            <a:lvl8pPr marL="1942998" indent="0">
              <a:buNone/>
              <a:defRPr sz="1000" b="1"/>
            </a:lvl8pPr>
            <a:lvl9pPr marL="2220510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82" y="1631244"/>
            <a:ext cx="4042456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F78C9-A639-4DAB-9120-69812AAB8B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508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D49C5-C319-4311-BA82-1FE326667C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027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553BA-4408-4024-ACBB-0E8F3BCF53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691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B449A-D999-44C9-9695-76D986C481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6867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9" y="204965"/>
            <a:ext cx="3008311" cy="87170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90" y="204971"/>
            <a:ext cx="5111750" cy="4390005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69" y="1077057"/>
            <a:ext cx="3008311" cy="3518297"/>
          </a:xfrm>
        </p:spPr>
        <p:txBody>
          <a:bodyPr/>
          <a:lstStyle>
            <a:lvl1pPr marL="0" indent="0">
              <a:buNone/>
              <a:defRPr sz="900"/>
            </a:lvl1pPr>
            <a:lvl2pPr marL="277556" indent="0">
              <a:buNone/>
              <a:defRPr sz="800"/>
            </a:lvl2pPr>
            <a:lvl3pPr marL="555118" indent="0">
              <a:buNone/>
              <a:defRPr sz="600"/>
            </a:lvl3pPr>
            <a:lvl4pPr marL="832673" indent="0">
              <a:buNone/>
              <a:defRPr sz="500"/>
            </a:lvl4pPr>
            <a:lvl5pPr marL="1110317" indent="0">
              <a:buNone/>
              <a:defRPr sz="500"/>
            </a:lvl5pPr>
            <a:lvl6pPr marL="1387824" indent="0">
              <a:buNone/>
              <a:defRPr sz="500"/>
            </a:lvl6pPr>
            <a:lvl7pPr marL="1665336" indent="0">
              <a:buNone/>
              <a:defRPr sz="500"/>
            </a:lvl7pPr>
            <a:lvl8pPr marL="1942998" indent="0">
              <a:buNone/>
              <a:defRPr sz="500"/>
            </a:lvl8pPr>
            <a:lvl9pPr marL="222051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A916-13C6-4F97-BEE5-256A44608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432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50" y="3600800"/>
            <a:ext cx="5485946" cy="42437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50" y="459650"/>
            <a:ext cx="5485946" cy="3086271"/>
          </a:xfrm>
        </p:spPr>
        <p:txBody>
          <a:bodyPr lIns="77460" tIns="38730" rIns="77460" bIns="38730"/>
          <a:lstStyle>
            <a:lvl1pPr marL="0" indent="0">
              <a:buNone/>
              <a:defRPr sz="1900"/>
            </a:lvl1pPr>
            <a:lvl2pPr marL="277556" indent="0">
              <a:buNone/>
              <a:defRPr sz="1800"/>
            </a:lvl2pPr>
            <a:lvl3pPr marL="555118" indent="0">
              <a:buNone/>
              <a:defRPr sz="1500"/>
            </a:lvl3pPr>
            <a:lvl4pPr marL="832673" indent="0">
              <a:buNone/>
              <a:defRPr sz="1300"/>
            </a:lvl4pPr>
            <a:lvl5pPr marL="1110317" indent="0">
              <a:buNone/>
              <a:defRPr sz="1300"/>
            </a:lvl5pPr>
            <a:lvl6pPr marL="1387824" indent="0">
              <a:buNone/>
              <a:defRPr sz="1300"/>
            </a:lvl6pPr>
            <a:lvl7pPr marL="1665336" indent="0">
              <a:buNone/>
              <a:defRPr sz="1300"/>
            </a:lvl7pPr>
            <a:lvl8pPr marL="1942998" indent="0">
              <a:buNone/>
              <a:defRPr sz="1300"/>
            </a:lvl8pPr>
            <a:lvl9pPr marL="2220510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50" y="4025954"/>
            <a:ext cx="5485946" cy="603817"/>
          </a:xfrm>
        </p:spPr>
        <p:txBody>
          <a:bodyPr/>
          <a:lstStyle>
            <a:lvl1pPr marL="0" indent="0">
              <a:buNone/>
              <a:defRPr sz="900"/>
            </a:lvl1pPr>
            <a:lvl2pPr marL="277556" indent="0">
              <a:buNone/>
              <a:defRPr sz="800"/>
            </a:lvl2pPr>
            <a:lvl3pPr marL="555118" indent="0">
              <a:buNone/>
              <a:defRPr sz="600"/>
            </a:lvl3pPr>
            <a:lvl4pPr marL="832673" indent="0">
              <a:buNone/>
              <a:defRPr sz="500"/>
            </a:lvl4pPr>
            <a:lvl5pPr marL="1110317" indent="0">
              <a:buNone/>
              <a:defRPr sz="500"/>
            </a:lvl5pPr>
            <a:lvl6pPr marL="1387824" indent="0">
              <a:buNone/>
              <a:defRPr sz="500"/>
            </a:lvl6pPr>
            <a:lvl7pPr marL="1665336" indent="0">
              <a:buNone/>
              <a:defRPr sz="500"/>
            </a:lvl7pPr>
            <a:lvl8pPr marL="1942998" indent="0">
              <a:buNone/>
              <a:defRPr sz="500"/>
            </a:lvl8pPr>
            <a:lvl9pPr marL="222051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F3DA-AA15-4D9B-A2BD-8D204D8663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675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8CA56-FF84-42CE-AE3A-3E2D084AEE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579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97" y="205820"/>
            <a:ext cx="2056946" cy="43900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85" y="205820"/>
            <a:ext cx="6064250" cy="43900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8C84B-1EFC-440B-ACD4-36A8DC135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8923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573" y="206096"/>
            <a:ext cx="8230864" cy="43895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113A0-7CD0-43A9-A80C-19C82C6698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4585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160" y="1598168"/>
            <a:ext cx="7771947" cy="1102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68" y="2914842"/>
            <a:ext cx="6399892" cy="1314791"/>
          </a:xfrm>
        </p:spPr>
        <p:txBody>
          <a:bodyPr/>
          <a:lstStyle>
            <a:lvl1pPr marL="0" indent="0" algn="ctr">
              <a:buNone/>
              <a:defRPr/>
            </a:lvl1pPr>
            <a:lvl2pPr marL="277415" indent="0" algn="ctr">
              <a:buNone/>
              <a:defRPr/>
            </a:lvl2pPr>
            <a:lvl3pPr marL="554815" indent="0" algn="ctr">
              <a:buNone/>
              <a:defRPr/>
            </a:lvl3pPr>
            <a:lvl4pPr marL="832216" indent="0" algn="ctr">
              <a:buNone/>
              <a:defRPr/>
            </a:lvl4pPr>
            <a:lvl5pPr marL="1109721" indent="0" algn="ctr">
              <a:buNone/>
              <a:defRPr/>
            </a:lvl5pPr>
            <a:lvl6pPr marL="1387062" indent="0" algn="ctr">
              <a:buNone/>
              <a:defRPr/>
            </a:lvl6pPr>
            <a:lvl7pPr marL="1664429" indent="0" algn="ctr">
              <a:buNone/>
              <a:defRPr/>
            </a:lvl7pPr>
            <a:lvl8pPr marL="1941933" indent="0" algn="ctr">
              <a:buNone/>
              <a:defRPr/>
            </a:lvl8pPr>
            <a:lvl9pPr marL="221929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0EB8-D2B6-4434-A691-D8B3F99586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7752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D7E78-986D-49F9-BD70-D705667A3F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739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17" y="3305225"/>
            <a:ext cx="7771947" cy="102223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17" y="2179695"/>
            <a:ext cx="7771947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277415" indent="0">
              <a:buNone/>
              <a:defRPr sz="1200"/>
            </a:lvl2pPr>
            <a:lvl3pPr marL="554815" indent="0">
              <a:buNone/>
              <a:defRPr sz="1000"/>
            </a:lvl3pPr>
            <a:lvl4pPr marL="832216" indent="0">
              <a:buNone/>
              <a:defRPr sz="900"/>
            </a:lvl4pPr>
            <a:lvl5pPr marL="1109721" indent="0">
              <a:buNone/>
              <a:defRPr sz="900"/>
            </a:lvl5pPr>
            <a:lvl6pPr marL="1387062" indent="0">
              <a:buNone/>
              <a:defRPr sz="900"/>
            </a:lvl6pPr>
            <a:lvl7pPr marL="1664429" indent="0">
              <a:buNone/>
              <a:defRPr sz="900"/>
            </a:lvl7pPr>
            <a:lvl8pPr marL="1941933" indent="0">
              <a:buNone/>
              <a:defRPr sz="900"/>
            </a:lvl8pPr>
            <a:lvl9pPr marL="22192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778F-E052-409A-9448-7F84ED5795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5231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88" y="1200008"/>
            <a:ext cx="4060598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746" y="1200008"/>
            <a:ext cx="4060599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49707-E817-4C46-9F4A-27AFD827D5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5466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076" y="1151504"/>
            <a:ext cx="4040187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7415" indent="0">
              <a:buNone/>
              <a:defRPr sz="1300" b="1"/>
            </a:lvl2pPr>
            <a:lvl3pPr marL="554815" indent="0">
              <a:buNone/>
              <a:defRPr sz="1200" b="1"/>
            </a:lvl3pPr>
            <a:lvl4pPr marL="832216" indent="0">
              <a:buNone/>
              <a:defRPr sz="1000" b="1"/>
            </a:lvl4pPr>
            <a:lvl5pPr marL="1109721" indent="0">
              <a:buNone/>
              <a:defRPr sz="1000" b="1"/>
            </a:lvl5pPr>
            <a:lvl6pPr marL="1387062" indent="0">
              <a:buNone/>
              <a:defRPr sz="1000" b="1"/>
            </a:lvl6pPr>
            <a:lvl7pPr marL="1664429" indent="0">
              <a:buNone/>
              <a:defRPr sz="1000" b="1"/>
            </a:lvl7pPr>
            <a:lvl8pPr marL="1941933" indent="0">
              <a:buNone/>
              <a:defRPr sz="1000" b="1"/>
            </a:lvl8pPr>
            <a:lvl9pPr marL="2219290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76" y="1631244"/>
            <a:ext cx="4040187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82" y="1151504"/>
            <a:ext cx="4042456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7415" indent="0">
              <a:buNone/>
              <a:defRPr sz="1300" b="1"/>
            </a:lvl2pPr>
            <a:lvl3pPr marL="554815" indent="0">
              <a:buNone/>
              <a:defRPr sz="1200" b="1"/>
            </a:lvl3pPr>
            <a:lvl4pPr marL="832216" indent="0">
              <a:buNone/>
              <a:defRPr sz="1000" b="1"/>
            </a:lvl4pPr>
            <a:lvl5pPr marL="1109721" indent="0">
              <a:buNone/>
              <a:defRPr sz="1000" b="1"/>
            </a:lvl5pPr>
            <a:lvl6pPr marL="1387062" indent="0">
              <a:buNone/>
              <a:defRPr sz="1000" b="1"/>
            </a:lvl6pPr>
            <a:lvl7pPr marL="1664429" indent="0">
              <a:buNone/>
              <a:defRPr sz="1000" b="1"/>
            </a:lvl7pPr>
            <a:lvl8pPr marL="1941933" indent="0">
              <a:buNone/>
              <a:defRPr sz="1000" b="1"/>
            </a:lvl8pPr>
            <a:lvl9pPr marL="2219290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82" y="1631244"/>
            <a:ext cx="4042456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C7FE-7FF1-447A-BDCD-15B5069AAD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17" y="3305225"/>
            <a:ext cx="7771947" cy="102223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17" y="2179695"/>
            <a:ext cx="7771947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277556" indent="0">
              <a:buNone/>
              <a:defRPr sz="1200"/>
            </a:lvl2pPr>
            <a:lvl3pPr marL="555118" indent="0">
              <a:buNone/>
              <a:defRPr sz="1000"/>
            </a:lvl3pPr>
            <a:lvl4pPr marL="832673" indent="0">
              <a:buNone/>
              <a:defRPr sz="900"/>
            </a:lvl4pPr>
            <a:lvl5pPr marL="1110317" indent="0">
              <a:buNone/>
              <a:defRPr sz="900"/>
            </a:lvl5pPr>
            <a:lvl6pPr marL="1387824" indent="0">
              <a:buNone/>
              <a:defRPr sz="900"/>
            </a:lvl6pPr>
            <a:lvl7pPr marL="1665336" indent="0">
              <a:buNone/>
              <a:defRPr sz="900"/>
            </a:lvl7pPr>
            <a:lvl8pPr marL="1942998" indent="0">
              <a:buNone/>
              <a:defRPr sz="900"/>
            </a:lvl8pPr>
            <a:lvl9pPr marL="222051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0F980-BDE1-4664-87F2-F16DAEAB6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7727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87AD-C672-42DE-92B6-A3903F215D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031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82A9E-9379-4FD6-AC38-3D09531FEB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953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9" y="204965"/>
            <a:ext cx="3008311" cy="87170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90" y="204971"/>
            <a:ext cx="5111750" cy="4390005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69" y="1077087"/>
            <a:ext cx="3008311" cy="3518297"/>
          </a:xfrm>
        </p:spPr>
        <p:txBody>
          <a:bodyPr/>
          <a:lstStyle>
            <a:lvl1pPr marL="0" indent="0">
              <a:buNone/>
              <a:defRPr sz="900"/>
            </a:lvl1pPr>
            <a:lvl2pPr marL="277415" indent="0">
              <a:buNone/>
              <a:defRPr sz="800"/>
            </a:lvl2pPr>
            <a:lvl3pPr marL="554815" indent="0">
              <a:buNone/>
              <a:defRPr sz="600"/>
            </a:lvl3pPr>
            <a:lvl4pPr marL="832216" indent="0">
              <a:buNone/>
              <a:defRPr sz="500"/>
            </a:lvl4pPr>
            <a:lvl5pPr marL="1109721" indent="0">
              <a:buNone/>
              <a:defRPr sz="500"/>
            </a:lvl5pPr>
            <a:lvl6pPr marL="1387062" indent="0">
              <a:buNone/>
              <a:defRPr sz="500"/>
            </a:lvl6pPr>
            <a:lvl7pPr marL="1664429" indent="0">
              <a:buNone/>
              <a:defRPr sz="500"/>
            </a:lvl7pPr>
            <a:lvl8pPr marL="1941933" indent="0">
              <a:buNone/>
              <a:defRPr sz="500"/>
            </a:lvl8pPr>
            <a:lvl9pPr marL="221929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8DEB-6F1A-402A-8E40-8230D40975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534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50" y="3600810"/>
            <a:ext cx="5485946" cy="42437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50" y="459650"/>
            <a:ext cx="5485946" cy="3086271"/>
          </a:xfrm>
        </p:spPr>
        <p:txBody>
          <a:bodyPr lIns="77414" tIns="38705" rIns="77414" bIns="38705"/>
          <a:lstStyle>
            <a:lvl1pPr marL="0" indent="0">
              <a:buNone/>
              <a:defRPr sz="1900"/>
            </a:lvl1pPr>
            <a:lvl2pPr marL="277415" indent="0">
              <a:buNone/>
              <a:defRPr sz="1800"/>
            </a:lvl2pPr>
            <a:lvl3pPr marL="554815" indent="0">
              <a:buNone/>
              <a:defRPr sz="1500"/>
            </a:lvl3pPr>
            <a:lvl4pPr marL="832216" indent="0">
              <a:buNone/>
              <a:defRPr sz="1300"/>
            </a:lvl4pPr>
            <a:lvl5pPr marL="1109721" indent="0">
              <a:buNone/>
              <a:defRPr sz="1300"/>
            </a:lvl5pPr>
            <a:lvl6pPr marL="1387062" indent="0">
              <a:buNone/>
              <a:defRPr sz="1300"/>
            </a:lvl6pPr>
            <a:lvl7pPr marL="1664429" indent="0">
              <a:buNone/>
              <a:defRPr sz="1300"/>
            </a:lvl7pPr>
            <a:lvl8pPr marL="1941933" indent="0">
              <a:buNone/>
              <a:defRPr sz="1300"/>
            </a:lvl8pPr>
            <a:lvl9pPr marL="2219290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50" y="4025954"/>
            <a:ext cx="5485946" cy="603817"/>
          </a:xfrm>
        </p:spPr>
        <p:txBody>
          <a:bodyPr/>
          <a:lstStyle>
            <a:lvl1pPr marL="0" indent="0">
              <a:buNone/>
              <a:defRPr sz="900"/>
            </a:lvl1pPr>
            <a:lvl2pPr marL="277415" indent="0">
              <a:buNone/>
              <a:defRPr sz="800"/>
            </a:lvl2pPr>
            <a:lvl3pPr marL="554815" indent="0">
              <a:buNone/>
              <a:defRPr sz="600"/>
            </a:lvl3pPr>
            <a:lvl4pPr marL="832216" indent="0">
              <a:buNone/>
              <a:defRPr sz="500"/>
            </a:lvl4pPr>
            <a:lvl5pPr marL="1109721" indent="0">
              <a:buNone/>
              <a:defRPr sz="500"/>
            </a:lvl5pPr>
            <a:lvl6pPr marL="1387062" indent="0">
              <a:buNone/>
              <a:defRPr sz="500"/>
            </a:lvl6pPr>
            <a:lvl7pPr marL="1664429" indent="0">
              <a:buNone/>
              <a:defRPr sz="500"/>
            </a:lvl7pPr>
            <a:lvl8pPr marL="1941933" indent="0">
              <a:buNone/>
              <a:defRPr sz="500"/>
            </a:lvl8pPr>
            <a:lvl9pPr marL="221929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52BE-86C5-42B4-BF4C-E0A05FFC28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1784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435F5-9BDE-41D5-8C95-56B3F7AA4F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434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97" y="205820"/>
            <a:ext cx="2056946" cy="43900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85" y="205820"/>
            <a:ext cx="6064250" cy="43900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4D1D6-CDD4-4AAC-AB1A-8B846D0C90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687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573" y="206096"/>
            <a:ext cx="8230864" cy="43895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F4C09-CE7B-4F48-93E5-F4E4E25D0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2556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36044" y="193955"/>
            <a:ext cx="7836617" cy="8086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842" y="1131631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00321" y="1131631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35842" y="2767993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00321" y="2767993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0694-9FCB-4FD7-ADBF-0A635C968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136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160" y="1598168"/>
            <a:ext cx="7771947" cy="1102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68" y="2914842"/>
            <a:ext cx="6399892" cy="1314791"/>
          </a:xfrm>
        </p:spPr>
        <p:txBody>
          <a:bodyPr/>
          <a:lstStyle>
            <a:lvl1pPr marL="0" indent="0" algn="ctr">
              <a:buNone/>
              <a:defRPr/>
            </a:lvl1pPr>
            <a:lvl2pPr marL="277415" indent="0" algn="ctr">
              <a:buNone/>
              <a:defRPr/>
            </a:lvl2pPr>
            <a:lvl3pPr marL="554815" indent="0" algn="ctr">
              <a:buNone/>
              <a:defRPr/>
            </a:lvl3pPr>
            <a:lvl4pPr marL="832216" indent="0" algn="ctr">
              <a:buNone/>
              <a:defRPr/>
            </a:lvl4pPr>
            <a:lvl5pPr marL="1109721" indent="0" algn="ctr">
              <a:buNone/>
              <a:defRPr/>
            </a:lvl5pPr>
            <a:lvl6pPr marL="1387062" indent="0" algn="ctr">
              <a:buNone/>
              <a:defRPr/>
            </a:lvl6pPr>
            <a:lvl7pPr marL="1664429" indent="0" algn="ctr">
              <a:buNone/>
              <a:defRPr/>
            </a:lvl7pPr>
            <a:lvl8pPr marL="1941933" indent="0" algn="ctr">
              <a:buNone/>
              <a:defRPr/>
            </a:lvl8pPr>
            <a:lvl9pPr marL="221929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E6B65-F648-40BA-8825-3C83543883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783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DEB5-3C48-4EFE-A169-D9FA803411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17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88" y="1199998"/>
            <a:ext cx="4060598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746" y="1199998"/>
            <a:ext cx="4060599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9036-AF30-49C6-9D60-5A6DCF56C2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0203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17" y="3305225"/>
            <a:ext cx="7771947" cy="102223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17" y="2179695"/>
            <a:ext cx="7771947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277415" indent="0">
              <a:buNone/>
              <a:defRPr sz="1200"/>
            </a:lvl2pPr>
            <a:lvl3pPr marL="554815" indent="0">
              <a:buNone/>
              <a:defRPr sz="1000"/>
            </a:lvl3pPr>
            <a:lvl4pPr marL="832216" indent="0">
              <a:buNone/>
              <a:defRPr sz="900"/>
            </a:lvl4pPr>
            <a:lvl5pPr marL="1109721" indent="0">
              <a:buNone/>
              <a:defRPr sz="900"/>
            </a:lvl5pPr>
            <a:lvl6pPr marL="1387062" indent="0">
              <a:buNone/>
              <a:defRPr sz="900"/>
            </a:lvl6pPr>
            <a:lvl7pPr marL="1664429" indent="0">
              <a:buNone/>
              <a:defRPr sz="900"/>
            </a:lvl7pPr>
            <a:lvl8pPr marL="1941933" indent="0">
              <a:buNone/>
              <a:defRPr sz="900"/>
            </a:lvl8pPr>
            <a:lvl9pPr marL="22192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975CD-9E97-44E1-973D-398F2709A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4871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88" y="1200008"/>
            <a:ext cx="4060598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746" y="1200008"/>
            <a:ext cx="4060599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30613-31EE-447A-A467-7C56AD43FD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0491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076" y="1151504"/>
            <a:ext cx="4040187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7415" indent="0">
              <a:buNone/>
              <a:defRPr sz="1300" b="1"/>
            </a:lvl2pPr>
            <a:lvl3pPr marL="554815" indent="0">
              <a:buNone/>
              <a:defRPr sz="1200" b="1"/>
            </a:lvl3pPr>
            <a:lvl4pPr marL="832216" indent="0">
              <a:buNone/>
              <a:defRPr sz="1000" b="1"/>
            </a:lvl4pPr>
            <a:lvl5pPr marL="1109721" indent="0">
              <a:buNone/>
              <a:defRPr sz="1000" b="1"/>
            </a:lvl5pPr>
            <a:lvl6pPr marL="1387062" indent="0">
              <a:buNone/>
              <a:defRPr sz="1000" b="1"/>
            </a:lvl6pPr>
            <a:lvl7pPr marL="1664429" indent="0">
              <a:buNone/>
              <a:defRPr sz="1000" b="1"/>
            </a:lvl7pPr>
            <a:lvl8pPr marL="1941933" indent="0">
              <a:buNone/>
              <a:defRPr sz="1000" b="1"/>
            </a:lvl8pPr>
            <a:lvl9pPr marL="2219290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76" y="1631244"/>
            <a:ext cx="4040187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82" y="1151504"/>
            <a:ext cx="4042456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7415" indent="0">
              <a:buNone/>
              <a:defRPr sz="1300" b="1"/>
            </a:lvl2pPr>
            <a:lvl3pPr marL="554815" indent="0">
              <a:buNone/>
              <a:defRPr sz="1200" b="1"/>
            </a:lvl3pPr>
            <a:lvl4pPr marL="832216" indent="0">
              <a:buNone/>
              <a:defRPr sz="1000" b="1"/>
            </a:lvl4pPr>
            <a:lvl5pPr marL="1109721" indent="0">
              <a:buNone/>
              <a:defRPr sz="1000" b="1"/>
            </a:lvl5pPr>
            <a:lvl6pPr marL="1387062" indent="0">
              <a:buNone/>
              <a:defRPr sz="1000" b="1"/>
            </a:lvl6pPr>
            <a:lvl7pPr marL="1664429" indent="0">
              <a:buNone/>
              <a:defRPr sz="1000" b="1"/>
            </a:lvl7pPr>
            <a:lvl8pPr marL="1941933" indent="0">
              <a:buNone/>
              <a:defRPr sz="1000" b="1"/>
            </a:lvl8pPr>
            <a:lvl9pPr marL="2219290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82" y="1631244"/>
            <a:ext cx="4042456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E2E3-95E9-40CF-9119-25FD466587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7768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E17A5-A99C-42CA-8A10-370CD08A9A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008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D18E8-81BD-48DE-953A-A0D043F33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7316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9" y="204965"/>
            <a:ext cx="3008311" cy="87170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90" y="204971"/>
            <a:ext cx="5111750" cy="4390005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69" y="1077087"/>
            <a:ext cx="3008311" cy="3518297"/>
          </a:xfrm>
        </p:spPr>
        <p:txBody>
          <a:bodyPr/>
          <a:lstStyle>
            <a:lvl1pPr marL="0" indent="0">
              <a:buNone/>
              <a:defRPr sz="900"/>
            </a:lvl1pPr>
            <a:lvl2pPr marL="277415" indent="0">
              <a:buNone/>
              <a:defRPr sz="800"/>
            </a:lvl2pPr>
            <a:lvl3pPr marL="554815" indent="0">
              <a:buNone/>
              <a:defRPr sz="600"/>
            </a:lvl3pPr>
            <a:lvl4pPr marL="832216" indent="0">
              <a:buNone/>
              <a:defRPr sz="500"/>
            </a:lvl4pPr>
            <a:lvl5pPr marL="1109721" indent="0">
              <a:buNone/>
              <a:defRPr sz="500"/>
            </a:lvl5pPr>
            <a:lvl6pPr marL="1387062" indent="0">
              <a:buNone/>
              <a:defRPr sz="500"/>
            </a:lvl6pPr>
            <a:lvl7pPr marL="1664429" indent="0">
              <a:buNone/>
              <a:defRPr sz="500"/>
            </a:lvl7pPr>
            <a:lvl8pPr marL="1941933" indent="0">
              <a:buNone/>
              <a:defRPr sz="500"/>
            </a:lvl8pPr>
            <a:lvl9pPr marL="221929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F51D-F7A5-408A-B92A-9F182F8EC7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337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50" y="3600810"/>
            <a:ext cx="5485946" cy="42437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50" y="459650"/>
            <a:ext cx="5485946" cy="3086271"/>
          </a:xfrm>
        </p:spPr>
        <p:txBody>
          <a:bodyPr lIns="77414" tIns="38705" rIns="77414" bIns="38705"/>
          <a:lstStyle>
            <a:lvl1pPr marL="0" indent="0">
              <a:buNone/>
              <a:defRPr sz="1900"/>
            </a:lvl1pPr>
            <a:lvl2pPr marL="277415" indent="0">
              <a:buNone/>
              <a:defRPr sz="1800"/>
            </a:lvl2pPr>
            <a:lvl3pPr marL="554815" indent="0">
              <a:buNone/>
              <a:defRPr sz="1500"/>
            </a:lvl3pPr>
            <a:lvl4pPr marL="832216" indent="0">
              <a:buNone/>
              <a:defRPr sz="1300"/>
            </a:lvl4pPr>
            <a:lvl5pPr marL="1109721" indent="0">
              <a:buNone/>
              <a:defRPr sz="1300"/>
            </a:lvl5pPr>
            <a:lvl6pPr marL="1387062" indent="0">
              <a:buNone/>
              <a:defRPr sz="1300"/>
            </a:lvl6pPr>
            <a:lvl7pPr marL="1664429" indent="0">
              <a:buNone/>
              <a:defRPr sz="1300"/>
            </a:lvl7pPr>
            <a:lvl8pPr marL="1941933" indent="0">
              <a:buNone/>
              <a:defRPr sz="1300"/>
            </a:lvl8pPr>
            <a:lvl9pPr marL="2219290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50" y="4025954"/>
            <a:ext cx="5485946" cy="603817"/>
          </a:xfrm>
        </p:spPr>
        <p:txBody>
          <a:bodyPr/>
          <a:lstStyle>
            <a:lvl1pPr marL="0" indent="0">
              <a:buNone/>
              <a:defRPr sz="900"/>
            </a:lvl1pPr>
            <a:lvl2pPr marL="277415" indent="0">
              <a:buNone/>
              <a:defRPr sz="800"/>
            </a:lvl2pPr>
            <a:lvl3pPr marL="554815" indent="0">
              <a:buNone/>
              <a:defRPr sz="600"/>
            </a:lvl3pPr>
            <a:lvl4pPr marL="832216" indent="0">
              <a:buNone/>
              <a:defRPr sz="500"/>
            </a:lvl4pPr>
            <a:lvl5pPr marL="1109721" indent="0">
              <a:buNone/>
              <a:defRPr sz="500"/>
            </a:lvl5pPr>
            <a:lvl6pPr marL="1387062" indent="0">
              <a:buNone/>
              <a:defRPr sz="500"/>
            </a:lvl6pPr>
            <a:lvl7pPr marL="1664429" indent="0">
              <a:buNone/>
              <a:defRPr sz="500"/>
            </a:lvl7pPr>
            <a:lvl8pPr marL="1941933" indent="0">
              <a:buNone/>
              <a:defRPr sz="500"/>
            </a:lvl8pPr>
            <a:lvl9pPr marL="221929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E301-182F-4407-9D34-62566EC42C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64986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4600-B365-4AE1-A981-CE9770FC25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6370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97" y="205820"/>
            <a:ext cx="2056946" cy="43900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85" y="205820"/>
            <a:ext cx="6064250" cy="43900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1991B-10C0-42A1-9DDC-DC46B68602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1458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573" y="206096"/>
            <a:ext cx="8230864" cy="43895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E8DBF-1E84-4857-BA78-901A8284FB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14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076" y="1151504"/>
            <a:ext cx="4040187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7556" indent="0">
              <a:buNone/>
              <a:defRPr sz="1300" b="1"/>
            </a:lvl2pPr>
            <a:lvl3pPr marL="555118" indent="0">
              <a:buNone/>
              <a:defRPr sz="1200" b="1"/>
            </a:lvl3pPr>
            <a:lvl4pPr marL="832673" indent="0">
              <a:buNone/>
              <a:defRPr sz="1000" b="1"/>
            </a:lvl4pPr>
            <a:lvl5pPr marL="1110317" indent="0">
              <a:buNone/>
              <a:defRPr sz="1000" b="1"/>
            </a:lvl5pPr>
            <a:lvl6pPr marL="1387824" indent="0">
              <a:buNone/>
              <a:defRPr sz="1000" b="1"/>
            </a:lvl6pPr>
            <a:lvl7pPr marL="1665336" indent="0">
              <a:buNone/>
              <a:defRPr sz="1000" b="1"/>
            </a:lvl7pPr>
            <a:lvl8pPr marL="1942998" indent="0">
              <a:buNone/>
              <a:defRPr sz="1000" b="1"/>
            </a:lvl8pPr>
            <a:lvl9pPr marL="2220510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76" y="1631244"/>
            <a:ext cx="4040187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82" y="1151504"/>
            <a:ext cx="4042456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7556" indent="0">
              <a:buNone/>
              <a:defRPr sz="1300" b="1"/>
            </a:lvl2pPr>
            <a:lvl3pPr marL="555118" indent="0">
              <a:buNone/>
              <a:defRPr sz="1200" b="1"/>
            </a:lvl3pPr>
            <a:lvl4pPr marL="832673" indent="0">
              <a:buNone/>
              <a:defRPr sz="1000" b="1"/>
            </a:lvl4pPr>
            <a:lvl5pPr marL="1110317" indent="0">
              <a:buNone/>
              <a:defRPr sz="1000" b="1"/>
            </a:lvl5pPr>
            <a:lvl6pPr marL="1387824" indent="0">
              <a:buNone/>
              <a:defRPr sz="1000" b="1"/>
            </a:lvl6pPr>
            <a:lvl7pPr marL="1665336" indent="0">
              <a:buNone/>
              <a:defRPr sz="1000" b="1"/>
            </a:lvl7pPr>
            <a:lvl8pPr marL="1942998" indent="0">
              <a:buNone/>
              <a:defRPr sz="1000" b="1"/>
            </a:lvl8pPr>
            <a:lvl9pPr marL="2220510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82" y="1631244"/>
            <a:ext cx="4042456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A0E5F-9E49-4344-9C2E-9B7B37F3D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6513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36044" y="193955"/>
            <a:ext cx="7836617" cy="8086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842" y="1131631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00321" y="1131631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35842" y="2767993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00321" y="2767993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65AF5-7D2D-4B25-9CEB-70F864AA3D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01923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160" y="1598168"/>
            <a:ext cx="7771947" cy="1102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68" y="2914842"/>
            <a:ext cx="6399892" cy="1314791"/>
          </a:xfrm>
        </p:spPr>
        <p:txBody>
          <a:bodyPr/>
          <a:lstStyle>
            <a:lvl1pPr marL="0" indent="0" algn="ctr">
              <a:buNone/>
              <a:defRPr/>
            </a:lvl1pPr>
            <a:lvl2pPr marL="277415" indent="0" algn="ctr">
              <a:buNone/>
              <a:defRPr/>
            </a:lvl2pPr>
            <a:lvl3pPr marL="554815" indent="0" algn="ctr">
              <a:buNone/>
              <a:defRPr/>
            </a:lvl3pPr>
            <a:lvl4pPr marL="832216" indent="0" algn="ctr">
              <a:buNone/>
              <a:defRPr/>
            </a:lvl4pPr>
            <a:lvl5pPr marL="1109721" indent="0" algn="ctr">
              <a:buNone/>
              <a:defRPr/>
            </a:lvl5pPr>
            <a:lvl6pPr marL="1387062" indent="0" algn="ctr">
              <a:buNone/>
              <a:defRPr/>
            </a:lvl6pPr>
            <a:lvl7pPr marL="1664429" indent="0" algn="ctr">
              <a:buNone/>
              <a:defRPr/>
            </a:lvl7pPr>
            <a:lvl8pPr marL="1941933" indent="0" algn="ctr">
              <a:buNone/>
              <a:defRPr/>
            </a:lvl8pPr>
            <a:lvl9pPr marL="221929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EEC7D-D113-44E6-8EA8-7C614C7FD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9402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81AD9-D922-4671-8C9B-3835692471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5637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17" y="3305225"/>
            <a:ext cx="7771947" cy="102223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17" y="2179695"/>
            <a:ext cx="7771947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277415" indent="0">
              <a:buNone/>
              <a:defRPr sz="1200"/>
            </a:lvl2pPr>
            <a:lvl3pPr marL="554815" indent="0">
              <a:buNone/>
              <a:defRPr sz="1000"/>
            </a:lvl3pPr>
            <a:lvl4pPr marL="832216" indent="0">
              <a:buNone/>
              <a:defRPr sz="900"/>
            </a:lvl4pPr>
            <a:lvl5pPr marL="1109721" indent="0">
              <a:buNone/>
              <a:defRPr sz="900"/>
            </a:lvl5pPr>
            <a:lvl6pPr marL="1387062" indent="0">
              <a:buNone/>
              <a:defRPr sz="900"/>
            </a:lvl6pPr>
            <a:lvl7pPr marL="1664429" indent="0">
              <a:buNone/>
              <a:defRPr sz="900"/>
            </a:lvl7pPr>
            <a:lvl8pPr marL="1941933" indent="0">
              <a:buNone/>
              <a:defRPr sz="900"/>
            </a:lvl8pPr>
            <a:lvl9pPr marL="22192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AAD55-2735-46A7-BBC2-EEEA3EE864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1381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88" y="1200008"/>
            <a:ext cx="4060598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746" y="1200008"/>
            <a:ext cx="4060599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2709C-63E2-4E46-9166-7A27323B7A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0114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076" y="1151504"/>
            <a:ext cx="4040187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7415" indent="0">
              <a:buNone/>
              <a:defRPr sz="1300" b="1"/>
            </a:lvl2pPr>
            <a:lvl3pPr marL="554815" indent="0">
              <a:buNone/>
              <a:defRPr sz="1200" b="1"/>
            </a:lvl3pPr>
            <a:lvl4pPr marL="832216" indent="0">
              <a:buNone/>
              <a:defRPr sz="1000" b="1"/>
            </a:lvl4pPr>
            <a:lvl5pPr marL="1109721" indent="0">
              <a:buNone/>
              <a:defRPr sz="1000" b="1"/>
            </a:lvl5pPr>
            <a:lvl6pPr marL="1387062" indent="0">
              <a:buNone/>
              <a:defRPr sz="1000" b="1"/>
            </a:lvl6pPr>
            <a:lvl7pPr marL="1664429" indent="0">
              <a:buNone/>
              <a:defRPr sz="1000" b="1"/>
            </a:lvl7pPr>
            <a:lvl8pPr marL="1941933" indent="0">
              <a:buNone/>
              <a:defRPr sz="1000" b="1"/>
            </a:lvl8pPr>
            <a:lvl9pPr marL="2219290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76" y="1631244"/>
            <a:ext cx="4040187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82" y="1151504"/>
            <a:ext cx="4042456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7415" indent="0">
              <a:buNone/>
              <a:defRPr sz="1300" b="1"/>
            </a:lvl2pPr>
            <a:lvl3pPr marL="554815" indent="0">
              <a:buNone/>
              <a:defRPr sz="1200" b="1"/>
            </a:lvl3pPr>
            <a:lvl4pPr marL="832216" indent="0">
              <a:buNone/>
              <a:defRPr sz="1000" b="1"/>
            </a:lvl4pPr>
            <a:lvl5pPr marL="1109721" indent="0">
              <a:buNone/>
              <a:defRPr sz="1000" b="1"/>
            </a:lvl5pPr>
            <a:lvl6pPr marL="1387062" indent="0">
              <a:buNone/>
              <a:defRPr sz="1000" b="1"/>
            </a:lvl6pPr>
            <a:lvl7pPr marL="1664429" indent="0">
              <a:buNone/>
              <a:defRPr sz="1000" b="1"/>
            </a:lvl7pPr>
            <a:lvl8pPr marL="1941933" indent="0">
              <a:buNone/>
              <a:defRPr sz="1000" b="1"/>
            </a:lvl8pPr>
            <a:lvl9pPr marL="2219290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82" y="1631244"/>
            <a:ext cx="4042456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5BE9-69C6-4824-8EBA-973761F1F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4004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43469-A171-47CB-A7EE-A193D131B4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6305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3C2F4-E12A-402F-9206-FC5CFB7E32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3979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9" y="204965"/>
            <a:ext cx="3008311" cy="87170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90" y="204971"/>
            <a:ext cx="5111750" cy="4390005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69" y="1077087"/>
            <a:ext cx="3008311" cy="3518297"/>
          </a:xfrm>
        </p:spPr>
        <p:txBody>
          <a:bodyPr/>
          <a:lstStyle>
            <a:lvl1pPr marL="0" indent="0">
              <a:buNone/>
              <a:defRPr sz="900"/>
            </a:lvl1pPr>
            <a:lvl2pPr marL="277415" indent="0">
              <a:buNone/>
              <a:defRPr sz="800"/>
            </a:lvl2pPr>
            <a:lvl3pPr marL="554815" indent="0">
              <a:buNone/>
              <a:defRPr sz="600"/>
            </a:lvl3pPr>
            <a:lvl4pPr marL="832216" indent="0">
              <a:buNone/>
              <a:defRPr sz="500"/>
            </a:lvl4pPr>
            <a:lvl5pPr marL="1109721" indent="0">
              <a:buNone/>
              <a:defRPr sz="500"/>
            </a:lvl5pPr>
            <a:lvl6pPr marL="1387062" indent="0">
              <a:buNone/>
              <a:defRPr sz="500"/>
            </a:lvl6pPr>
            <a:lvl7pPr marL="1664429" indent="0">
              <a:buNone/>
              <a:defRPr sz="500"/>
            </a:lvl7pPr>
            <a:lvl8pPr marL="1941933" indent="0">
              <a:buNone/>
              <a:defRPr sz="500"/>
            </a:lvl8pPr>
            <a:lvl9pPr marL="221929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FAF53-3DB4-424C-8D3E-13FB35EAD5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99727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50" y="3600810"/>
            <a:ext cx="5485946" cy="42437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50" y="459650"/>
            <a:ext cx="5485946" cy="3086271"/>
          </a:xfrm>
        </p:spPr>
        <p:txBody>
          <a:bodyPr lIns="77414" tIns="38705" rIns="77414" bIns="38705"/>
          <a:lstStyle>
            <a:lvl1pPr marL="0" indent="0">
              <a:buNone/>
              <a:defRPr sz="1900"/>
            </a:lvl1pPr>
            <a:lvl2pPr marL="277415" indent="0">
              <a:buNone/>
              <a:defRPr sz="1800"/>
            </a:lvl2pPr>
            <a:lvl3pPr marL="554815" indent="0">
              <a:buNone/>
              <a:defRPr sz="1500"/>
            </a:lvl3pPr>
            <a:lvl4pPr marL="832216" indent="0">
              <a:buNone/>
              <a:defRPr sz="1300"/>
            </a:lvl4pPr>
            <a:lvl5pPr marL="1109721" indent="0">
              <a:buNone/>
              <a:defRPr sz="1300"/>
            </a:lvl5pPr>
            <a:lvl6pPr marL="1387062" indent="0">
              <a:buNone/>
              <a:defRPr sz="1300"/>
            </a:lvl6pPr>
            <a:lvl7pPr marL="1664429" indent="0">
              <a:buNone/>
              <a:defRPr sz="1300"/>
            </a:lvl7pPr>
            <a:lvl8pPr marL="1941933" indent="0">
              <a:buNone/>
              <a:defRPr sz="1300"/>
            </a:lvl8pPr>
            <a:lvl9pPr marL="2219290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50" y="4025954"/>
            <a:ext cx="5485946" cy="603817"/>
          </a:xfrm>
        </p:spPr>
        <p:txBody>
          <a:bodyPr/>
          <a:lstStyle>
            <a:lvl1pPr marL="0" indent="0">
              <a:buNone/>
              <a:defRPr sz="900"/>
            </a:lvl1pPr>
            <a:lvl2pPr marL="277415" indent="0">
              <a:buNone/>
              <a:defRPr sz="800"/>
            </a:lvl2pPr>
            <a:lvl3pPr marL="554815" indent="0">
              <a:buNone/>
              <a:defRPr sz="600"/>
            </a:lvl3pPr>
            <a:lvl4pPr marL="832216" indent="0">
              <a:buNone/>
              <a:defRPr sz="500"/>
            </a:lvl4pPr>
            <a:lvl5pPr marL="1109721" indent="0">
              <a:buNone/>
              <a:defRPr sz="500"/>
            </a:lvl5pPr>
            <a:lvl6pPr marL="1387062" indent="0">
              <a:buNone/>
              <a:defRPr sz="500"/>
            </a:lvl6pPr>
            <a:lvl7pPr marL="1664429" indent="0">
              <a:buNone/>
              <a:defRPr sz="500"/>
            </a:lvl7pPr>
            <a:lvl8pPr marL="1941933" indent="0">
              <a:buNone/>
              <a:defRPr sz="500"/>
            </a:lvl8pPr>
            <a:lvl9pPr marL="221929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B5EE6-574A-439E-8EFC-D07C9D1D71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35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E67E0-7619-449F-BBC9-BEC3B3968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7134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C009-4AB0-4EE0-9E37-931B52E0E5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5223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97" y="205820"/>
            <a:ext cx="2056946" cy="43900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85" y="205820"/>
            <a:ext cx="6064250" cy="43900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BE3CB-44F3-4EF6-91F8-0E3B5DB939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116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573" y="206096"/>
            <a:ext cx="8230864" cy="43895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0F40F-3A63-444F-973B-1C54BB930B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68111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  <a:prstGeom prst="rect">
            <a:avLst/>
          </a:prstGeom>
        </p:spPr>
        <p:txBody>
          <a:bodyPr lIns="77700" tIns="38851" rIns="77700" bIns="3885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2914650"/>
            <a:ext cx="6400800" cy="1314450"/>
          </a:xfrm>
          <a:prstGeom prst="rect">
            <a:avLst/>
          </a:prstGeom>
        </p:spPr>
        <p:txBody>
          <a:bodyPr lIns="77700" tIns="38851" rIns="77700" bIns="38851"/>
          <a:lstStyle>
            <a:lvl1pPr marL="0" indent="0" algn="ctr">
              <a:buNone/>
              <a:defRPr/>
            </a:lvl1pPr>
            <a:lvl2pPr marL="388955" indent="0" algn="ctr">
              <a:buNone/>
              <a:defRPr/>
            </a:lvl2pPr>
            <a:lvl3pPr marL="777764" indent="0" algn="ctr">
              <a:buNone/>
              <a:defRPr/>
            </a:lvl3pPr>
            <a:lvl4pPr marL="1166662" indent="0" algn="ctr">
              <a:buNone/>
              <a:defRPr/>
            </a:lvl4pPr>
            <a:lvl5pPr marL="1555509" indent="0" algn="ctr">
              <a:buNone/>
              <a:defRPr/>
            </a:lvl5pPr>
            <a:lvl6pPr marL="1944466" indent="0" algn="ctr">
              <a:buNone/>
              <a:defRPr/>
            </a:lvl6pPr>
            <a:lvl7pPr marL="2333263" indent="0" algn="ctr">
              <a:buNone/>
              <a:defRPr/>
            </a:lvl7pPr>
            <a:lvl8pPr marL="2722177" indent="0" algn="ctr">
              <a:buNone/>
              <a:defRPr/>
            </a:lvl8pPr>
            <a:lvl9pPr marL="311103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5831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77700" tIns="38851" rIns="77700" bIns="3885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77700" tIns="38851" rIns="77700" bIns="3885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7267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77700" tIns="38851" rIns="77700" bIns="38851"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77700" tIns="38851" rIns="77700" bIns="38851" anchor="b"/>
          <a:lstStyle>
            <a:lvl1pPr marL="0" indent="0">
              <a:buNone/>
              <a:defRPr sz="1800"/>
            </a:lvl1pPr>
            <a:lvl2pPr marL="388955" indent="0">
              <a:buNone/>
              <a:defRPr sz="1600"/>
            </a:lvl2pPr>
            <a:lvl3pPr marL="777764" indent="0">
              <a:buNone/>
              <a:defRPr sz="1500"/>
            </a:lvl3pPr>
            <a:lvl4pPr marL="1166662" indent="0">
              <a:buNone/>
              <a:defRPr sz="1200"/>
            </a:lvl4pPr>
            <a:lvl5pPr marL="1555509" indent="0">
              <a:buNone/>
              <a:defRPr sz="1200"/>
            </a:lvl5pPr>
            <a:lvl6pPr marL="1944466" indent="0">
              <a:buNone/>
              <a:defRPr sz="1200"/>
            </a:lvl6pPr>
            <a:lvl7pPr marL="2333263" indent="0">
              <a:buNone/>
              <a:defRPr sz="1200"/>
            </a:lvl7pPr>
            <a:lvl8pPr marL="2722177" indent="0">
              <a:buNone/>
              <a:defRPr sz="1200"/>
            </a:lvl8pPr>
            <a:lvl9pPr marL="311103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127723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77700" tIns="38851" rIns="77700" bIns="3885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77700" tIns="38851" rIns="77700" bIns="38851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77700" tIns="38851" rIns="77700" bIns="38851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0911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77700" tIns="38851" rIns="77700" bIns="38851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  <a:prstGeom prst="rect">
            <a:avLst/>
          </a:prstGeom>
        </p:spPr>
        <p:txBody>
          <a:bodyPr lIns="77700" tIns="38851" rIns="77700" bIns="38851" anchor="b"/>
          <a:lstStyle>
            <a:lvl1pPr marL="0" indent="0">
              <a:buNone/>
              <a:defRPr sz="2200" b="1"/>
            </a:lvl1pPr>
            <a:lvl2pPr marL="388955" indent="0">
              <a:buNone/>
              <a:defRPr sz="1800" b="1"/>
            </a:lvl2pPr>
            <a:lvl3pPr marL="777764" indent="0">
              <a:buNone/>
              <a:defRPr sz="1600" b="1"/>
            </a:lvl3pPr>
            <a:lvl4pPr marL="1166662" indent="0">
              <a:buNone/>
              <a:defRPr sz="1500" b="1"/>
            </a:lvl4pPr>
            <a:lvl5pPr marL="1555509" indent="0">
              <a:buNone/>
              <a:defRPr sz="1500" b="1"/>
            </a:lvl5pPr>
            <a:lvl6pPr marL="1944466" indent="0">
              <a:buNone/>
              <a:defRPr sz="1500" b="1"/>
            </a:lvl6pPr>
            <a:lvl7pPr marL="2333263" indent="0">
              <a:buNone/>
              <a:defRPr sz="1500" b="1"/>
            </a:lvl7pPr>
            <a:lvl8pPr marL="2722177" indent="0">
              <a:buNone/>
              <a:defRPr sz="1500" b="1"/>
            </a:lvl8pPr>
            <a:lvl9pPr marL="311103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7"/>
            <a:ext cx="4040188" cy="2963466"/>
          </a:xfrm>
          <a:prstGeom prst="rect">
            <a:avLst/>
          </a:prstGeom>
        </p:spPr>
        <p:txBody>
          <a:bodyPr lIns="77700" tIns="38851" rIns="77700" bIns="38851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94" y="1151405"/>
            <a:ext cx="4041775" cy="479821"/>
          </a:xfrm>
          <a:prstGeom prst="rect">
            <a:avLst/>
          </a:prstGeom>
        </p:spPr>
        <p:txBody>
          <a:bodyPr lIns="77700" tIns="38851" rIns="77700" bIns="38851" anchor="b"/>
          <a:lstStyle>
            <a:lvl1pPr marL="0" indent="0">
              <a:buNone/>
              <a:defRPr sz="2200" b="1"/>
            </a:lvl1pPr>
            <a:lvl2pPr marL="388955" indent="0">
              <a:buNone/>
              <a:defRPr sz="1800" b="1"/>
            </a:lvl2pPr>
            <a:lvl3pPr marL="777764" indent="0">
              <a:buNone/>
              <a:defRPr sz="1600" b="1"/>
            </a:lvl3pPr>
            <a:lvl4pPr marL="1166662" indent="0">
              <a:buNone/>
              <a:defRPr sz="1500" b="1"/>
            </a:lvl4pPr>
            <a:lvl5pPr marL="1555509" indent="0">
              <a:buNone/>
              <a:defRPr sz="1500" b="1"/>
            </a:lvl5pPr>
            <a:lvl6pPr marL="1944466" indent="0">
              <a:buNone/>
              <a:defRPr sz="1500" b="1"/>
            </a:lvl6pPr>
            <a:lvl7pPr marL="2333263" indent="0">
              <a:buNone/>
              <a:defRPr sz="1500" b="1"/>
            </a:lvl7pPr>
            <a:lvl8pPr marL="2722177" indent="0">
              <a:buNone/>
              <a:defRPr sz="1500" b="1"/>
            </a:lvl8pPr>
            <a:lvl9pPr marL="311103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94" y="1631157"/>
            <a:ext cx="4041775" cy="2963466"/>
          </a:xfrm>
          <a:prstGeom prst="rect">
            <a:avLst/>
          </a:prstGeom>
        </p:spPr>
        <p:txBody>
          <a:bodyPr lIns="77700" tIns="38851" rIns="77700" bIns="38851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0639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77700" tIns="38851" rIns="77700" bIns="3885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3889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4944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B6CD3-8D41-44F2-B437-4DB04BA34D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67952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5157"/>
            <a:ext cx="3008313" cy="871537"/>
          </a:xfrm>
          <a:prstGeom prst="rect">
            <a:avLst/>
          </a:prstGeom>
        </p:spPr>
        <p:txBody>
          <a:bodyPr lIns="77700" tIns="38851" rIns="77700" bIns="38851"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</p:spPr>
        <p:txBody>
          <a:bodyPr lIns="77700" tIns="38851" rIns="77700" bIns="38851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718"/>
            <a:ext cx="3008313" cy="3518297"/>
          </a:xfrm>
          <a:prstGeom prst="rect">
            <a:avLst/>
          </a:prstGeom>
        </p:spPr>
        <p:txBody>
          <a:bodyPr lIns="77700" tIns="38851" rIns="77700" bIns="38851"/>
          <a:lstStyle>
            <a:lvl1pPr marL="0" indent="0">
              <a:buNone/>
              <a:defRPr sz="1200"/>
            </a:lvl1pPr>
            <a:lvl2pPr marL="388955" indent="0">
              <a:buNone/>
              <a:defRPr sz="1100"/>
            </a:lvl2pPr>
            <a:lvl3pPr marL="777764" indent="0">
              <a:buNone/>
              <a:defRPr sz="900"/>
            </a:lvl3pPr>
            <a:lvl4pPr marL="1166662" indent="0">
              <a:buNone/>
              <a:defRPr sz="800"/>
            </a:lvl4pPr>
            <a:lvl5pPr marL="1555509" indent="0">
              <a:buNone/>
              <a:defRPr sz="800"/>
            </a:lvl5pPr>
            <a:lvl6pPr marL="1944466" indent="0">
              <a:buNone/>
              <a:defRPr sz="800"/>
            </a:lvl6pPr>
            <a:lvl7pPr marL="2333263" indent="0">
              <a:buNone/>
              <a:defRPr sz="800"/>
            </a:lvl7pPr>
            <a:lvl8pPr marL="2722177" indent="0">
              <a:buNone/>
              <a:defRPr sz="800"/>
            </a:lvl8pPr>
            <a:lvl9pPr marL="311103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7588643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3601084"/>
            <a:ext cx="5486400" cy="425053"/>
          </a:xfrm>
          <a:prstGeom prst="rect">
            <a:avLst/>
          </a:prstGeom>
        </p:spPr>
        <p:txBody>
          <a:bodyPr lIns="77700" tIns="38851" rIns="77700" bIns="38851"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459581"/>
            <a:ext cx="5486400" cy="3086100"/>
          </a:xfrm>
          <a:prstGeom prst="rect">
            <a:avLst/>
          </a:prstGeom>
        </p:spPr>
        <p:txBody>
          <a:bodyPr lIns="77700" tIns="38851" rIns="77700" bIns="38851"/>
          <a:lstStyle>
            <a:lvl1pPr marL="0" indent="0">
              <a:buNone/>
              <a:defRPr sz="2900"/>
            </a:lvl1pPr>
            <a:lvl2pPr marL="388955" indent="0">
              <a:buNone/>
              <a:defRPr sz="2500"/>
            </a:lvl2pPr>
            <a:lvl3pPr marL="777764" indent="0">
              <a:buNone/>
              <a:defRPr sz="2200"/>
            </a:lvl3pPr>
            <a:lvl4pPr marL="1166662" indent="0">
              <a:buNone/>
              <a:defRPr sz="1800"/>
            </a:lvl4pPr>
            <a:lvl5pPr marL="1555509" indent="0">
              <a:buNone/>
              <a:defRPr sz="1800"/>
            </a:lvl5pPr>
            <a:lvl6pPr marL="1944466" indent="0">
              <a:buNone/>
              <a:defRPr sz="1800"/>
            </a:lvl6pPr>
            <a:lvl7pPr marL="2333263" indent="0">
              <a:buNone/>
              <a:defRPr sz="1800"/>
            </a:lvl7pPr>
            <a:lvl8pPr marL="2722177" indent="0">
              <a:buNone/>
              <a:defRPr sz="1800"/>
            </a:lvl8pPr>
            <a:lvl9pPr marL="3111030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4025505"/>
            <a:ext cx="5486400" cy="603646"/>
          </a:xfrm>
          <a:prstGeom prst="rect">
            <a:avLst/>
          </a:prstGeom>
        </p:spPr>
        <p:txBody>
          <a:bodyPr lIns="77700" tIns="38851" rIns="77700" bIns="38851"/>
          <a:lstStyle>
            <a:lvl1pPr marL="0" indent="0">
              <a:buNone/>
              <a:defRPr sz="1200"/>
            </a:lvl1pPr>
            <a:lvl2pPr marL="388955" indent="0">
              <a:buNone/>
              <a:defRPr sz="1100"/>
            </a:lvl2pPr>
            <a:lvl3pPr marL="777764" indent="0">
              <a:buNone/>
              <a:defRPr sz="900"/>
            </a:lvl3pPr>
            <a:lvl4pPr marL="1166662" indent="0">
              <a:buNone/>
              <a:defRPr sz="800"/>
            </a:lvl4pPr>
            <a:lvl5pPr marL="1555509" indent="0">
              <a:buNone/>
              <a:defRPr sz="800"/>
            </a:lvl5pPr>
            <a:lvl6pPr marL="1944466" indent="0">
              <a:buNone/>
              <a:defRPr sz="800"/>
            </a:lvl6pPr>
            <a:lvl7pPr marL="2333263" indent="0">
              <a:buNone/>
              <a:defRPr sz="800"/>
            </a:lvl7pPr>
            <a:lvl8pPr marL="2722177" indent="0">
              <a:buNone/>
              <a:defRPr sz="800"/>
            </a:lvl8pPr>
            <a:lvl9pPr marL="311103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090276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77700" tIns="38851" rIns="77700" bIns="3885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77700" tIns="38851" rIns="77700" bIns="3885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2258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77700" tIns="38851" rIns="77700" bIns="3885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77700" tIns="38851" rIns="77700" bIns="3885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4818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032" y="1598141"/>
            <a:ext cx="7771946" cy="1102179"/>
          </a:xfrm>
          <a:prstGeom prst="rect">
            <a:avLst/>
          </a:prstGeom>
        </p:spPr>
        <p:txBody>
          <a:bodyPr lIns="56425" tIns="28331" rIns="56425" bIns="2833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208" y="2914481"/>
            <a:ext cx="6399893" cy="1314790"/>
          </a:xfrm>
          <a:prstGeom prst="rect">
            <a:avLst/>
          </a:prstGeom>
        </p:spPr>
        <p:txBody>
          <a:bodyPr lIns="56425" tIns="28331" rIns="56425" bIns="28331"/>
          <a:lstStyle>
            <a:lvl1pPr marL="0" indent="0" algn="ctr">
              <a:buNone/>
              <a:defRPr/>
            </a:lvl1pPr>
            <a:lvl2pPr marL="282178" indent="0" algn="ctr">
              <a:buNone/>
              <a:defRPr/>
            </a:lvl2pPr>
            <a:lvl3pPr marL="564365" indent="0" algn="ctr">
              <a:buNone/>
              <a:defRPr/>
            </a:lvl3pPr>
            <a:lvl4pPr marL="846558" indent="0" algn="ctr">
              <a:buNone/>
              <a:defRPr/>
            </a:lvl4pPr>
            <a:lvl5pPr marL="1128719" indent="0" algn="ctr">
              <a:buNone/>
              <a:defRPr/>
            </a:lvl5pPr>
            <a:lvl6pPr marL="1410886" indent="0" algn="ctr">
              <a:buNone/>
              <a:defRPr/>
            </a:lvl6pPr>
            <a:lvl7pPr marL="1693087" indent="0" algn="ctr">
              <a:buNone/>
              <a:defRPr/>
            </a:lvl7pPr>
            <a:lvl8pPr marL="1975208" indent="0" algn="ctr">
              <a:buNone/>
              <a:defRPr/>
            </a:lvl8pPr>
            <a:lvl9pPr marL="225734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8513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8" y="205808"/>
            <a:ext cx="8230054" cy="857250"/>
          </a:xfrm>
          <a:prstGeom prst="rect">
            <a:avLst/>
          </a:prstGeom>
        </p:spPr>
        <p:txBody>
          <a:bodyPr lIns="56425" tIns="28331" rIns="56425" bIns="2833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978" y="1199980"/>
            <a:ext cx="8230054" cy="3394982"/>
          </a:xfrm>
          <a:prstGeom prst="rect">
            <a:avLst/>
          </a:prstGeom>
        </p:spPr>
        <p:txBody>
          <a:bodyPr lIns="56425" tIns="28331" rIns="56425" bIns="2833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858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203"/>
            <a:ext cx="7771946" cy="1022237"/>
          </a:xfrm>
          <a:prstGeom prst="rect">
            <a:avLst/>
          </a:prstGeom>
        </p:spPr>
        <p:txBody>
          <a:bodyPr lIns="56425" tIns="28331" rIns="56425" bIns="28331" anchor="t"/>
          <a:lstStyle>
            <a:lvl1pPr algn="l">
              <a:defRPr sz="2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79695"/>
            <a:ext cx="7771946" cy="1125140"/>
          </a:xfrm>
          <a:prstGeom prst="rect">
            <a:avLst/>
          </a:prstGeom>
        </p:spPr>
        <p:txBody>
          <a:bodyPr lIns="56425" tIns="28331" rIns="56425" bIns="28331" anchor="b"/>
          <a:lstStyle>
            <a:lvl1pPr marL="0" indent="0">
              <a:buNone/>
              <a:defRPr sz="1300"/>
            </a:lvl1pPr>
            <a:lvl2pPr marL="282178" indent="0">
              <a:buNone/>
              <a:defRPr sz="1100"/>
            </a:lvl2pPr>
            <a:lvl3pPr marL="564365" indent="0">
              <a:buNone/>
              <a:defRPr sz="1000"/>
            </a:lvl3pPr>
            <a:lvl4pPr marL="846558" indent="0">
              <a:buNone/>
              <a:defRPr sz="900"/>
            </a:lvl4pPr>
            <a:lvl5pPr marL="1128719" indent="0">
              <a:buNone/>
              <a:defRPr sz="900"/>
            </a:lvl5pPr>
            <a:lvl6pPr marL="1410886" indent="0">
              <a:buNone/>
              <a:defRPr sz="900"/>
            </a:lvl6pPr>
            <a:lvl7pPr marL="1693087" indent="0">
              <a:buNone/>
              <a:defRPr sz="900"/>
            </a:lvl7pPr>
            <a:lvl8pPr marL="1975208" indent="0">
              <a:buNone/>
              <a:defRPr sz="900"/>
            </a:lvl8pPr>
            <a:lvl9pPr marL="22573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63482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8" y="205808"/>
            <a:ext cx="8230054" cy="857250"/>
          </a:xfrm>
          <a:prstGeom prst="rect">
            <a:avLst/>
          </a:prstGeom>
        </p:spPr>
        <p:txBody>
          <a:bodyPr lIns="56425" tIns="28331" rIns="56425" bIns="2833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979" y="1199980"/>
            <a:ext cx="4060598" cy="3394982"/>
          </a:xfrm>
          <a:prstGeom prst="rect">
            <a:avLst/>
          </a:prstGeom>
        </p:spPr>
        <p:txBody>
          <a:bodyPr lIns="56425" tIns="28331" rIns="56425" bIns="28331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6687" y="1199980"/>
            <a:ext cx="4060599" cy="3394982"/>
          </a:xfrm>
          <a:prstGeom prst="rect">
            <a:avLst/>
          </a:prstGeom>
        </p:spPr>
        <p:txBody>
          <a:bodyPr lIns="56425" tIns="28331" rIns="56425" bIns="28331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0173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8" y="205808"/>
            <a:ext cx="8230054" cy="857250"/>
          </a:xfrm>
          <a:prstGeom prst="rect">
            <a:avLst/>
          </a:prstGeom>
        </p:spPr>
        <p:txBody>
          <a:bodyPr lIns="56425" tIns="28331" rIns="56425" bIns="28331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076" y="1151504"/>
            <a:ext cx="4040187" cy="479652"/>
          </a:xfrm>
          <a:prstGeom prst="rect">
            <a:avLst/>
          </a:prstGeom>
        </p:spPr>
        <p:txBody>
          <a:bodyPr lIns="56425" tIns="28331" rIns="56425" bIns="28331" anchor="b"/>
          <a:lstStyle>
            <a:lvl1pPr marL="0" indent="0">
              <a:buNone/>
              <a:defRPr sz="1500" b="1"/>
            </a:lvl1pPr>
            <a:lvl2pPr marL="282178" indent="0">
              <a:buNone/>
              <a:defRPr sz="1300" b="1"/>
            </a:lvl2pPr>
            <a:lvl3pPr marL="564365" indent="0">
              <a:buNone/>
              <a:defRPr sz="1100" b="1"/>
            </a:lvl3pPr>
            <a:lvl4pPr marL="846558" indent="0">
              <a:buNone/>
              <a:defRPr sz="1000" b="1"/>
            </a:lvl4pPr>
            <a:lvl5pPr marL="1128719" indent="0">
              <a:buNone/>
              <a:defRPr sz="1000" b="1"/>
            </a:lvl5pPr>
            <a:lvl6pPr marL="1410886" indent="0">
              <a:buNone/>
              <a:defRPr sz="1000" b="1"/>
            </a:lvl6pPr>
            <a:lvl7pPr marL="1693087" indent="0">
              <a:buNone/>
              <a:defRPr sz="1000" b="1"/>
            </a:lvl7pPr>
            <a:lvl8pPr marL="1975208" indent="0">
              <a:buNone/>
              <a:defRPr sz="1000" b="1"/>
            </a:lvl8pPr>
            <a:lvl9pPr marL="2257344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076" y="1631156"/>
            <a:ext cx="4040187" cy="2963806"/>
          </a:xfrm>
          <a:prstGeom prst="rect">
            <a:avLst/>
          </a:prstGeom>
        </p:spPr>
        <p:txBody>
          <a:bodyPr lIns="56425" tIns="28331" rIns="56425" bIns="28331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73" y="1151504"/>
            <a:ext cx="4042456" cy="479652"/>
          </a:xfrm>
          <a:prstGeom prst="rect">
            <a:avLst/>
          </a:prstGeom>
        </p:spPr>
        <p:txBody>
          <a:bodyPr lIns="56425" tIns="28331" rIns="56425" bIns="28331" anchor="b"/>
          <a:lstStyle>
            <a:lvl1pPr marL="0" indent="0">
              <a:buNone/>
              <a:defRPr sz="1500" b="1"/>
            </a:lvl1pPr>
            <a:lvl2pPr marL="282178" indent="0">
              <a:buNone/>
              <a:defRPr sz="1300" b="1"/>
            </a:lvl2pPr>
            <a:lvl3pPr marL="564365" indent="0">
              <a:buNone/>
              <a:defRPr sz="1100" b="1"/>
            </a:lvl3pPr>
            <a:lvl4pPr marL="846558" indent="0">
              <a:buNone/>
              <a:defRPr sz="1000" b="1"/>
            </a:lvl4pPr>
            <a:lvl5pPr marL="1128719" indent="0">
              <a:buNone/>
              <a:defRPr sz="1000" b="1"/>
            </a:lvl5pPr>
            <a:lvl6pPr marL="1410886" indent="0">
              <a:buNone/>
              <a:defRPr sz="1000" b="1"/>
            </a:lvl6pPr>
            <a:lvl7pPr marL="1693087" indent="0">
              <a:buNone/>
              <a:defRPr sz="1000" b="1"/>
            </a:lvl7pPr>
            <a:lvl8pPr marL="1975208" indent="0">
              <a:buNone/>
              <a:defRPr sz="1000" b="1"/>
            </a:lvl8pPr>
            <a:lvl9pPr marL="2257344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573" y="1631156"/>
            <a:ext cx="4042456" cy="2963806"/>
          </a:xfrm>
          <a:prstGeom prst="rect">
            <a:avLst/>
          </a:prstGeom>
        </p:spPr>
        <p:txBody>
          <a:bodyPr lIns="56425" tIns="28331" rIns="56425" bIns="28331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7927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8" y="205808"/>
            <a:ext cx="8230054" cy="857250"/>
          </a:xfrm>
          <a:prstGeom prst="rect">
            <a:avLst/>
          </a:prstGeom>
        </p:spPr>
        <p:txBody>
          <a:bodyPr lIns="56425" tIns="28331" rIns="56425" bIns="2833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640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9" y="204965"/>
            <a:ext cx="3008311" cy="87170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90" y="204971"/>
            <a:ext cx="5111750" cy="4390005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69" y="1077057"/>
            <a:ext cx="3008311" cy="3518297"/>
          </a:xfrm>
        </p:spPr>
        <p:txBody>
          <a:bodyPr/>
          <a:lstStyle>
            <a:lvl1pPr marL="0" indent="0">
              <a:buNone/>
              <a:defRPr sz="900"/>
            </a:lvl1pPr>
            <a:lvl2pPr marL="277556" indent="0">
              <a:buNone/>
              <a:defRPr sz="800"/>
            </a:lvl2pPr>
            <a:lvl3pPr marL="555118" indent="0">
              <a:buNone/>
              <a:defRPr sz="600"/>
            </a:lvl3pPr>
            <a:lvl4pPr marL="832673" indent="0">
              <a:buNone/>
              <a:defRPr sz="500"/>
            </a:lvl4pPr>
            <a:lvl5pPr marL="1110317" indent="0">
              <a:buNone/>
              <a:defRPr sz="500"/>
            </a:lvl5pPr>
            <a:lvl6pPr marL="1387824" indent="0">
              <a:buNone/>
              <a:defRPr sz="500"/>
            </a:lvl6pPr>
            <a:lvl7pPr marL="1665336" indent="0">
              <a:buNone/>
              <a:defRPr sz="500"/>
            </a:lvl7pPr>
            <a:lvl8pPr marL="1942998" indent="0">
              <a:buNone/>
              <a:defRPr sz="500"/>
            </a:lvl8pPr>
            <a:lvl9pPr marL="222051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1686D-D8DF-4E58-9FC6-415D250CEC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9390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09736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9" y="204965"/>
            <a:ext cx="3008312" cy="871707"/>
          </a:xfrm>
          <a:prstGeom prst="rect">
            <a:avLst/>
          </a:prstGeom>
        </p:spPr>
        <p:txBody>
          <a:bodyPr lIns="56425" tIns="28331" rIns="56425" bIns="28331"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281" y="204958"/>
            <a:ext cx="5111750" cy="4390004"/>
          </a:xfrm>
          <a:prstGeom prst="rect">
            <a:avLst/>
          </a:prstGeom>
        </p:spPr>
        <p:txBody>
          <a:bodyPr lIns="56425" tIns="28331" rIns="56425" bIns="28331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79" y="1076955"/>
            <a:ext cx="3008312" cy="3518297"/>
          </a:xfrm>
          <a:prstGeom prst="rect">
            <a:avLst/>
          </a:prstGeom>
        </p:spPr>
        <p:txBody>
          <a:bodyPr lIns="56425" tIns="28331" rIns="56425" bIns="28331"/>
          <a:lstStyle>
            <a:lvl1pPr marL="0" indent="0">
              <a:buNone/>
              <a:defRPr sz="900"/>
            </a:lvl1pPr>
            <a:lvl2pPr marL="282178" indent="0">
              <a:buNone/>
              <a:defRPr sz="800"/>
            </a:lvl2pPr>
            <a:lvl3pPr marL="564365" indent="0">
              <a:buNone/>
              <a:defRPr sz="600"/>
            </a:lvl3pPr>
            <a:lvl4pPr marL="846558" indent="0">
              <a:buNone/>
              <a:defRPr sz="600"/>
            </a:lvl4pPr>
            <a:lvl5pPr marL="1128719" indent="0">
              <a:buNone/>
              <a:defRPr sz="600"/>
            </a:lvl5pPr>
            <a:lvl6pPr marL="1410886" indent="0">
              <a:buNone/>
              <a:defRPr sz="600"/>
            </a:lvl6pPr>
            <a:lvl7pPr marL="1693087" indent="0">
              <a:buNone/>
              <a:defRPr sz="600"/>
            </a:lvl7pPr>
            <a:lvl8pPr marL="1975208" indent="0">
              <a:buNone/>
              <a:defRPr sz="600"/>
            </a:lvl8pPr>
            <a:lvl9pPr marL="2257344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511356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44" y="3601280"/>
            <a:ext cx="5485946" cy="424373"/>
          </a:xfrm>
          <a:prstGeom prst="rect">
            <a:avLst/>
          </a:prstGeom>
        </p:spPr>
        <p:txBody>
          <a:bodyPr lIns="56425" tIns="28331" rIns="56425" bIns="28331"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44" y="459241"/>
            <a:ext cx="5485946" cy="3086270"/>
          </a:xfrm>
          <a:prstGeom prst="rect">
            <a:avLst/>
          </a:prstGeom>
        </p:spPr>
        <p:txBody>
          <a:bodyPr lIns="56425" tIns="28331" rIns="56425" bIns="28331"/>
          <a:lstStyle>
            <a:lvl1pPr marL="0" indent="0">
              <a:buNone/>
              <a:defRPr sz="2000"/>
            </a:lvl1pPr>
            <a:lvl2pPr marL="282178" indent="0">
              <a:buNone/>
              <a:defRPr sz="1800"/>
            </a:lvl2pPr>
            <a:lvl3pPr marL="564365" indent="0">
              <a:buNone/>
              <a:defRPr sz="1500"/>
            </a:lvl3pPr>
            <a:lvl4pPr marL="846558" indent="0">
              <a:buNone/>
              <a:defRPr sz="1300"/>
            </a:lvl4pPr>
            <a:lvl5pPr marL="1128719" indent="0">
              <a:buNone/>
              <a:defRPr sz="1300"/>
            </a:lvl5pPr>
            <a:lvl6pPr marL="1410886" indent="0">
              <a:buNone/>
              <a:defRPr sz="1300"/>
            </a:lvl6pPr>
            <a:lvl7pPr marL="1693087" indent="0">
              <a:buNone/>
              <a:defRPr sz="1300"/>
            </a:lvl7pPr>
            <a:lvl8pPr marL="1975208" indent="0">
              <a:buNone/>
              <a:defRPr sz="1300"/>
            </a:lvl8pPr>
            <a:lvl9pPr marL="2257344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44" y="4025799"/>
            <a:ext cx="5485946" cy="603817"/>
          </a:xfrm>
          <a:prstGeom prst="rect">
            <a:avLst/>
          </a:prstGeom>
        </p:spPr>
        <p:txBody>
          <a:bodyPr lIns="56425" tIns="28331" rIns="56425" bIns="28331"/>
          <a:lstStyle>
            <a:lvl1pPr marL="0" indent="0">
              <a:buNone/>
              <a:defRPr sz="900"/>
            </a:lvl1pPr>
            <a:lvl2pPr marL="282178" indent="0">
              <a:buNone/>
              <a:defRPr sz="800"/>
            </a:lvl2pPr>
            <a:lvl3pPr marL="564365" indent="0">
              <a:buNone/>
              <a:defRPr sz="600"/>
            </a:lvl3pPr>
            <a:lvl4pPr marL="846558" indent="0">
              <a:buNone/>
              <a:defRPr sz="600"/>
            </a:lvl4pPr>
            <a:lvl5pPr marL="1128719" indent="0">
              <a:buNone/>
              <a:defRPr sz="600"/>
            </a:lvl5pPr>
            <a:lvl6pPr marL="1410886" indent="0">
              <a:buNone/>
              <a:defRPr sz="600"/>
            </a:lvl6pPr>
            <a:lvl7pPr marL="1693087" indent="0">
              <a:buNone/>
              <a:defRPr sz="600"/>
            </a:lvl7pPr>
            <a:lvl8pPr marL="1975208" indent="0">
              <a:buNone/>
              <a:defRPr sz="600"/>
            </a:lvl8pPr>
            <a:lvl9pPr marL="2257344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074961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8" y="205808"/>
            <a:ext cx="8230054" cy="857250"/>
          </a:xfrm>
          <a:prstGeom prst="rect">
            <a:avLst/>
          </a:prstGeom>
        </p:spPr>
        <p:txBody>
          <a:bodyPr lIns="56425" tIns="28331" rIns="56425" bIns="2833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78" y="1199980"/>
            <a:ext cx="8230054" cy="3394982"/>
          </a:xfrm>
          <a:prstGeom prst="rect">
            <a:avLst/>
          </a:prstGeom>
        </p:spPr>
        <p:txBody>
          <a:bodyPr vert="eaVert" lIns="56425" tIns="28331" rIns="56425" bIns="2833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7614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82" y="205809"/>
            <a:ext cx="2056946" cy="4389154"/>
          </a:xfrm>
          <a:prstGeom prst="rect">
            <a:avLst/>
          </a:prstGeom>
        </p:spPr>
        <p:txBody>
          <a:bodyPr vert="eaVert" lIns="56425" tIns="28331" rIns="56425" bIns="2833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76" y="205809"/>
            <a:ext cx="6064250" cy="4389154"/>
          </a:xfrm>
          <a:prstGeom prst="rect">
            <a:avLst/>
          </a:prstGeom>
        </p:spPr>
        <p:txBody>
          <a:bodyPr vert="eaVert" lIns="56425" tIns="28331" rIns="56425" bIns="2833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1634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032" y="1598126"/>
            <a:ext cx="7771946" cy="1102179"/>
          </a:xfrm>
          <a:prstGeom prst="rect">
            <a:avLst/>
          </a:prstGeom>
        </p:spPr>
        <p:txBody>
          <a:bodyPr lIns="56434" tIns="28337" rIns="56434" bIns="2833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170" y="2914481"/>
            <a:ext cx="6399893" cy="1314790"/>
          </a:xfrm>
          <a:prstGeom prst="rect">
            <a:avLst/>
          </a:prstGeom>
        </p:spPr>
        <p:txBody>
          <a:bodyPr lIns="56434" tIns="28337" rIns="56434" bIns="28337"/>
          <a:lstStyle>
            <a:lvl1pPr marL="0" indent="0" algn="ctr">
              <a:buNone/>
              <a:defRPr/>
            </a:lvl1pPr>
            <a:lvl2pPr marL="282225" indent="0" algn="ctr">
              <a:buNone/>
              <a:defRPr/>
            </a:lvl2pPr>
            <a:lvl3pPr marL="564463" indent="0" algn="ctr">
              <a:buNone/>
              <a:defRPr/>
            </a:lvl3pPr>
            <a:lvl4pPr marL="846699" indent="0" algn="ctr">
              <a:buNone/>
              <a:defRPr/>
            </a:lvl4pPr>
            <a:lvl5pPr marL="1128924" indent="0" algn="ctr">
              <a:buNone/>
              <a:defRPr/>
            </a:lvl5pPr>
            <a:lvl6pPr marL="1411123" indent="0" algn="ctr">
              <a:buNone/>
              <a:defRPr/>
            </a:lvl6pPr>
            <a:lvl7pPr marL="1693385" indent="0" algn="ctr">
              <a:buNone/>
              <a:defRPr/>
            </a:lvl7pPr>
            <a:lvl8pPr marL="1975557" indent="0" algn="ctr">
              <a:buNone/>
              <a:defRPr/>
            </a:lvl8pPr>
            <a:lvl9pPr marL="225773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9331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8" y="205808"/>
            <a:ext cx="8230054" cy="857250"/>
          </a:xfrm>
          <a:prstGeom prst="rect">
            <a:avLst/>
          </a:prstGeom>
        </p:spPr>
        <p:txBody>
          <a:bodyPr lIns="56434" tIns="28337" rIns="56434" bIns="2833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978" y="1199980"/>
            <a:ext cx="8230054" cy="3394982"/>
          </a:xfrm>
          <a:prstGeom prst="rect">
            <a:avLst/>
          </a:prstGeom>
        </p:spPr>
        <p:txBody>
          <a:bodyPr lIns="56434" tIns="28337" rIns="56434" bIns="2833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0354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203"/>
            <a:ext cx="7771946" cy="1022237"/>
          </a:xfrm>
          <a:prstGeom prst="rect">
            <a:avLst/>
          </a:prstGeom>
        </p:spPr>
        <p:txBody>
          <a:bodyPr lIns="56434" tIns="28337" rIns="56434" bIns="28337" anchor="t"/>
          <a:lstStyle>
            <a:lvl1pPr algn="l">
              <a:defRPr sz="2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79695"/>
            <a:ext cx="7771946" cy="1125140"/>
          </a:xfrm>
          <a:prstGeom prst="rect">
            <a:avLst/>
          </a:prstGeom>
        </p:spPr>
        <p:txBody>
          <a:bodyPr lIns="56434" tIns="28337" rIns="56434" bIns="28337" anchor="b"/>
          <a:lstStyle>
            <a:lvl1pPr marL="0" indent="0">
              <a:buNone/>
              <a:defRPr sz="1300"/>
            </a:lvl1pPr>
            <a:lvl2pPr marL="282225" indent="0">
              <a:buNone/>
              <a:defRPr sz="1100"/>
            </a:lvl2pPr>
            <a:lvl3pPr marL="564463" indent="0">
              <a:buNone/>
              <a:defRPr sz="1000"/>
            </a:lvl3pPr>
            <a:lvl4pPr marL="846699" indent="0">
              <a:buNone/>
              <a:defRPr sz="900"/>
            </a:lvl4pPr>
            <a:lvl5pPr marL="1128924" indent="0">
              <a:buNone/>
              <a:defRPr sz="900"/>
            </a:lvl5pPr>
            <a:lvl6pPr marL="1411123" indent="0">
              <a:buNone/>
              <a:defRPr sz="900"/>
            </a:lvl6pPr>
            <a:lvl7pPr marL="1693385" indent="0">
              <a:buNone/>
              <a:defRPr sz="900"/>
            </a:lvl7pPr>
            <a:lvl8pPr marL="1975557" indent="0">
              <a:buNone/>
              <a:defRPr sz="900"/>
            </a:lvl8pPr>
            <a:lvl9pPr marL="225773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80569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8" y="205808"/>
            <a:ext cx="8230054" cy="857250"/>
          </a:xfrm>
          <a:prstGeom prst="rect">
            <a:avLst/>
          </a:prstGeom>
        </p:spPr>
        <p:txBody>
          <a:bodyPr lIns="56434" tIns="28337" rIns="56434" bIns="2833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979" y="1199980"/>
            <a:ext cx="4060598" cy="3394982"/>
          </a:xfrm>
          <a:prstGeom prst="rect">
            <a:avLst/>
          </a:prstGeom>
        </p:spPr>
        <p:txBody>
          <a:bodyPr lIns="56434" tIns="28337" rIns="56434" bIns="2833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6687" y="1199980"/>
            <a:ext cx="4060599" cy="3394982"/>
          </a:xfrm>
          <a:prstGeom prst="rect">
            <a:avLst/>
          </a:prstGeom>
        </p:spPr>
        <p:txBody>
          <a:bodyPr lIns="56434" tIns="28337" rIns="56434" bIns="2833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3570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8" y="205808"/>
            <a:ext cx="8230054" cy="857250"/>
          </a:xfrm>
          <a:prstGeom prst="rect">
            <a:avLst/>
          </a:prstGeom>
        </p:spPr>
        <p:txBody>
          <a:bodyPr lIns="56434" tIns="28337" rIns="56434" bIns="2833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076" y="1151504"/>
            <a:ext cx="4040187" cy="479652"/>
          </a:xfrm>
          <a:prstGeom prst="rect">
            <a:avLst/>
          </a:prstGeom>
        </p:spPr>
        <p:txBody>
          <a:bodyPr lIns="56434" tIns="28337" rIns="56434" bIns="28337" anchor="b"/>
          <a:lstStyle>
            <a:lvl1pPr marL="0" indent="0">
              <a:buNone/>
              <a:defRPr sz="1500" b="1"/>
            </a:lvl1pPr>
            <a:lvl2pPr marL="282225" indent="0">
              <a:buNone/>
              <a:defRPr sz="1300" b="1"/>
            </a:lvl2pPr>
            <a:lvl3pPr marL="564463" indent="0">
              <a:buNone/>
              <a:defRPr sz="1100" b="1"/>
            </a:lvl3pPr>
            <a:lvl4pPr marL="846699" indent="0">
              <a:buNone/>
              <a:defRPr sz="1000" b="1"/>
            </a:lvl4pPr>
            <a:lvl5pPr marL="1128924" indent="0">
              <a:buNone/>
              <a:defRPr sz="1000" b="1"/>
            </a:lvl5pPr>
            <a:lvl6pPr marL="1411123" indent="0">
              <a:buNone/>
              <a:defRPr sz="1000" b="1"/>
            </a:lvl6pPr>
            <a:lvl7pPr marL="1693385" indent="0">
              <a:buNone/>
              <a:defRPr sz="1000" b="1"/>
            </a:lvl7pPr>
            <a:lvl8pPr marL="1975557" indent="0">
              <a:buNone/>
              <a:defRPr sz="1000" b="1"/>
            </a:lvl8pPr>
            <a:lvl9pPr marL="2257733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076" y="1631156"/>
            <a:ext cx="4040187" cy="2963806"/>
          </a:xfrm>
          <a:prstGeom prst="rect">
            <a:avLst/>
          </a:prstGeom>
        </p:spPr>
        <p:txBody>
          <a:bodyPr lIns="56434" tIns="28337" rIns="56434" bIns="28337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73" y="1151504"/>
            <a:ext cx="4042456" cy="479652"/>
          </a:xfrm>
          <a:prstGeom prst="rect">
            <a:avLst/>
          </a:prstGeom>
        </p:spPr>
        <p:txBody>
          <a:bodyPr lIns="56434" tIns="28337" rIns="56434" bIns="28337" anchor="b"/>
          <a:lstStyle>
            <a:lvl1pPr marL="0" indent="0">
              <a:buNone/>
              <a:defRPr sz="1500" b="1"/>
            </a:lvl1pPr>
            <a:lvl2pPr marL="282225" indent="0">
              <a:buNone/>
              <a:defRPr sz="1300" b="1"/>
            </a:lvl2pPr>
            <a:lvl3pPr marL="564463" indent="0">
              <a:buNone/>
              <a:defRPr sz="1100" b="1"/>
            </a:lvl3pPr>
            <a:lvl4pPr marL="846699" indent="0">
              <a:buNone/>
              <a:defRPr sz="1000" b="1"/>
            </a:lvl4pPr>
            <a:lvl5pPr marL="1128924" indent="0">
              <a:buNone/>
              <a:defRPr sz="1000" b="1"/>
            </a:lvl5pPr>
            <a:lvl6pPr marL="1411123" indent="0">
              <a:buNone/>
              <a:defRPr sz="1000" b="1"/>
            </a:lvl6pPr>
            <a:lvl7pPr marL="1693385" indent="0">
              <a:buNone/>
              <a:defRPr sz="1000" b="1"/>
            </a:lvl7pPr>
            <a:lvl8pPr marL="1975557" indent="0">
              <a:buNone/>
              <a:defRPr sz="1000" b="1"/>
            </a:lvl8pPr>
            <a:lvl9pPr marL="2257733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573" y="1631156"/>
            <a:ext cx="4042456" cy="2963806"/>
          </a:xfrm>
          <a:prstGeom prst="rect">
            <a:avLst/>
          </a:prstGeom>
        </p:spPr>
        <p:txBody>
          <a:bodyPr lIns="56434" tIns="28337" rIns="56434" bIns="28337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458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50" y="3600800"/>
            <a:ext cx="5485946" cy="42437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50" y="459650"/>
            <a:ext cx="5485946" cy="3086271"/>
          </a:xfrm>
        </p:spPr>
        <p:txBody>
          <a:bodyPr lIns="77460" tIns="38730" rIns="77460" bIns="38730"/>
          <a:lstStyle>
            <a:lvl1pPr marL="0" indent="0">
              <a:buNone/>
              <a:defRPr sz="1900"/>
            </a:lvl1pPr>
            <a:lvl2pPr marL="277556" indent="0">
              <a:buNone/>
              <a:defRPr sz="1800"/>
            </a:lvl2pPr>
            <a:lvl3pPr marL="555118" indent="0">
              <a:buNone/>
              <a:defRPr sz="1500"/>
            </a:lvl3pPr>
            <a:lvl4pPr marL="832673" indent="0">
              <a:buNone/>
              <a:defRPr sz="1300"/>
            </a:lvl4pPr>
            <a:lvl5pPr marL="1110317" indent="0">
              <a:buNone/>
              <a:defRPr sz="1300"/>
            </a:lvl5pPr>
            <a:lvl6pPr marL="1387824" indent="0">
              <a:buNone/>
              <a:defRPr sz="1300"/>
            </a:lvl6pPr>
            <a:lvl7pPr marL="1665336" indent="0">
              <a:buNone/>
              <a:defRPr sz="1300"/>
            </a:lvl7pPr>
            <a:lvl8pPr marL="1942998" indent="0">
              <a:buNone/>
              <a:defRPr sz="1300"/>
            </a:lvl8pPr>
            <a:lvl9pPr marL="2220510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50" y="4025954"/>
            <a:ext cx="5485946" cy="603817"/>
          </a:xfrm>
        </p:spPr>
        <p:txBody>
          <a:bodyPr/>
          <a:lstStyle>
            <a:lvl1pPr marL="0" indent="0">
              <a:buNone/>
              <a:defRPr sz="900"/>
            </a:lvl1pPr>
            <a:lvl2pPr marL="277556" indent="0">
              <a:buNone/>
              <a:defRPr sz="800"/>
            </a:lvl2pPr>
            <a:lvl3pPr marL="555118" indent="0">
              <a:buNone/>
              <a:defRPr sz="600"/>
            </a:lvl3pPr>
            <a:lvl4pPr marL="832673" indent="0">
              <a:buNone/>
              <a:defRPr sz="500"/>
            </a:lvl4pPr>
            <a:lvl5pPr marL="1110317" indent="0">
              <a:buNone/>
              <a:defRPr sz="500"/>
            </a:lvl5pPr>
            <a:lvl6pPr marL="1387824" indent="0">
              <a:buNone/>
              <a:defRPr sz="500"/>
            </a:lvl6pPr>
            <a:lvl7pPr marL="1665336" indent="0">
              <a:buNone/>
              <a:defRPr sz="500"/>
            </a:lvl7pPr>
            <a:lvl8pPr marL="1942998" indent="0">
              <a:buNone/>
              <a:defRPr sz="500"/>
            </a:lvl8pPr>
            <a:lvl9pPr marL="222051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5D79D-EE47-4DC5-8874-D4BA682106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41321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8" y="205808"/>
            <a:ext cx="8230054" cy="857250"/>
          </a:xfrm>
          <a:prstGeom prst="rect">
            <a:avLst/>
          </a:prstGeom>
        </p:spPr>
        <p:txBody>
          <a:bodyPr lIns="56434" tIns="28337" rIns="56434" bIns="2833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6531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82233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9" y="204965"/>
            <a:ext cx="3008312" cy="871707"/>
          </a:xfrm>
          <a:prstGeom prst="rect">
            <a:avLst/>
          </a:prstGeom>
        </p:spPr>
        <p:txBody>
          <a:bodyPr lIns="56434" tIns="28337" rIns="56434" bIns="28337"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281" y="204958"/>
            <a:ext cx="5111750" cy="4390004"/>
          </a:xfrm>
          <a:prstGeom prst="rect">
            <a:avLst/>
          </a:prstGeom>
        </p:spPr>
        <p:txBody>
          <a:bodyPr lIns="56434" tIns="28337" rIns="56434" bIns="28337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79" y="1076955"/>
            <a:ext cx="3008312" cy="3518297"/>
          </a:xfrm>
          <a:prstGeom prst="rect">
            <a:avLst/>
          </a:prstGeom>
        </p:spPr>
        <p:txBody>
          <a:bodyPr lIns="56434" tIns="28337" rIns="56434" bIns="28337"/>
          <a:lstStyle>
            <a:lvl1pPr marL="0" indent="0">
              <a:buNone/>
              <a:defRPr sz="900"/>
            </a:lvl1pPr>
            <a:lvl2pPr marL="282225" indent="0">
              <a:buNone/>
              <a:defRPr sz="800"/>
            </a:lvl2pPr>
            <a:lvl3pPr marL="564463" indent="0">
              <a:buNone/>
              <a:defRPr sz="600"/>
            </a:lvl3pPr>
            <a:lvl4pPr marL="846699" indent="0">
              <a:buNone/>
              <a:defRPr sz="600"/>
            </a:lvl4pPr>
            <a:lvl5pPr marL="1128924" indent="0">
              <a:buNone/>
              <a:defRPr sz="600"/>
            </a:lvl5pPr>
            <a:lvl6pPr marL="1411123" indent="0">
              <a:buNone/>
              <a:defRPr sz="600"/>
            </a:lvl6pPr>
            <a:lvl7pPr marL="1693385" indent="0">
              <a:buNone/>
              <a:defRPr sz="600"/>
            </a:lvl7pPr>
            <a:lvl8pPr marL="1975557" indent="0">
              <a:buNone/>
              <a:defRPr sz="600"/>
            </a:lvl8pPr>
            <a:lvl9pPr marL="2257733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542923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44" y="3601266"/>
            <a:ext cx="5485946" cy="424373"/>
          </a:xfrm>
          <a:prstGeom prst="rect">
            <a:avLst/>
          </a:prstGeom>
        </p:spPr>
        <p:txBody>
          <a:bodyPr lIns="56434" tIns="28337" rIns="56434" bIns="28337"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44" y="459241"/>
            <a:ext cx="5485946" cy="3086270"/>
          </a:xfrm>
          <a:prstGeom prst="rect">
            <a:avLst/>
          </a:prstGeom>
        </p:spPr>
        <p:txBody>
          <a:bodyPr lIns="56434" tIns="28337" rIns="56434" bIns="28337"/>
          <a:lstStyle>
            <a:lvl1pPr marL="0" indent="0">
              <a:buNone/>
              <a:defRPr sz="2000"/>
            </a:lvl1pPr>
            <a:lvl2pPr marL="282225" indent="0">
              <a:buNone/>
              <a:defRPr sz="1800"/>
            </a:lvl2pPr>
            <a:lvl3pPr marL="564463" indent="0">
              <a:buNone/>
              <a:defRPr sz="1500"/>
            </a:lvl3pPr>
            <a:lvl4pPr marL="846699" indent="0">
              <a:buNone/>
              <a:defRPr sz="1300"/>
            </a:lvl4pPr>
            <a:lvl5pPr marL="1128924" indent="0">
              <a:buNone/>
              <a:defRPr sz="1300"/>
            </a:lvl5pPr>
            <a:lvl6pPr marL="1411123" indent="0">
              <a:buNone/>
              <a:defRPr sz="1300"/>
            </a:lvl6pPr>
            <a:lvl7pPr marL="1693385" indent="0">
              <a:buNone/>
              <a:defRPr sz="1300"/>
            </a:lvl7pPr>
            <a:lvl8pPr marL="1975557" indent="0">
              <a:buNone/>
              <a:defRPr sz="1300"/>
            </a:lvl8pPr>
            <a:lvl9pPr marL="2257733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44" y="4025790"/>
            <a:ext cx="5485946" cy="603817"/>
          </a:xfrm>
          <a:prstGeom prst="rect">
            <a:avLst/>
          </a:prstGeom>
        </p:spPr>
        <p:txBody>
          <a:bodyPr lIns="56434" tIns="28337" rIns="56434" bIns="28337"/>
          <a:lstStyle>
            <a:lvl1pPr marL="0" indent="0">
              <a:buNone/>
              <a:defRPr sz="900"/>
            </a:lvl1pPr>
            <a:lvl2pPr marL="282225" indent="0">
              <a:buNone/>
              <a:defRPr sz="800"/>
            </a:lvl2pPr>
            <a:lvl3pPr marL="564463" indent="0">
              <a:buNone/>
              <a:defRPr sz="600"/>
            </a:lvl3pPr>
            <a:lvl4pPr marL="846699" indent="0">
              <a:buNone/>
              <a:defRPr sz="600"/>
            </a:lvl4pPr>
            <a:lvl5pPr marL="1128924" indent="0">
              <a:buNone/>
              <a:defRPr sz="600"/>
            </a:lvl5pPr>
            <a:lvl6pPr marL="1411123" indent="0">
              <a:buNone/>
              <a:defRPr sz="600"/>
            </a:lvl6pPr>
            <a:lvl7pPr marL="1693385" indent="0">
              <a:buNone/>
              <a:defRPr sz="600"/>
            </a:lvl7pPr>
            <a:lvl8pPr marL="1975557" indent="0">
              <a:buNone/>
              <a:defRPr sz="600"/>
            </a:lvl8pPr>
            <a:lvl9pPr marL="2257733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423786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8" y="205808"/>
            <a:ext cx="8230054" cy="857250"/>
          </a:xfrm>
          <a:prstGeom prst="rect">
            <a:avLst/>
          </a:prstGeom>
        </p:spPr>
        <p:txBody>
          <a:bodyPr lIns="56434" tIns="28337" rIns="56434" bIns="2833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78" y="1199980"/>
            <a:ext cx="8230054" cy="3394982"/>
          </a:xfrm>
          <a:prstGeom prst="rect">
            <a:avLst/>
          </a:prstGeom>
        </p:spPr>
        <p:txBody>
          <a:bodyPr vert="eaVert" lIns="56434" tIns="28337" rIns="56434" bIns="2833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3189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82" y="205809"/>
            <a:ext cx="2056946" cy="4389154"/>
          </a:xfrm>
          <a:prstGeom prst="rect">
            <a:avLst/>
          </a:prstGeom>
        </p:spPr>
        <p:txBody>
          <a:bodyPr vert="eaVert" lIns="56434" tIns="28337" rIns="56434" bIns="2833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76" y="205809"/>
            <a:ext cx="6064250" cy="4389154"/>
          </a:xfrm>
          <a:prstGeom prst="rect">
            <a:avLst/>
          </a:prstGeom>
        </p:spPr>
        <p:txBody>
          <a:bodyPr vert="eaVert" lIns="56434" tIns="28337" rIns="56434" bIns="2833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9523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94"/>
            <a:ext cx="7772400" cy="1102519"/>
          </a:xfrm>
          <a:prstGeom prst="rect">
            <a:avLst/>
          </a:prstGeom>
        </p:spPr>
        <p:txBody>
          <a:bodyPr lIns="88951" tIns="44452" rIns="88951" bIns="4445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2914650"/>
            <a:ext cx="6400800" cy="1314450"/>
          </a:xfrm>
          <a:prstGeom prst="rect">
            <a:avLst/>
          </a:prstGeom>
        </p:spPr>
        <p:txBody>
          <a:bodyPr lIns="88951" tIns="44452" rIns="88951" bIns="44452"/>
          <a:lstStyle>
            <a:lvl1pPr marL="0" indent="0" algn="ctr">
              <a:buNone/>
              <a:defRPr/>
            </a:lvl1pPr>
            <a:lvl2pPr marL="444682" indent="0" algn="ctr">
              <a:buNone/>
              <a:defRPr/>
            </a:lvl2pPr>
            <a:lvl3pPr marL="889350" indent="0" algn="ctr">
              <a:buNone/>
              <a:defRPr/>
            </a:lvl3pPr>
            <a:lvl4pPr marL="1334029" indent="0" algn="ctr">
              <a:buNone/>
              <a:defRPr/>
            </a:lvl4pPr>
            <a:lvl5pPr marL="1778607" indent="0" algn="ctr">
              <a:buNone/>
              <a:defRPr/>
            </a:lvl5pPr>
            <a:lvl6pPr marL="2223330" indent="0" algn="ctr">
              <a:buNone/>
              <a:defRPr/>
            </a:lvl6pPr>
            <a:lvl7pPr marL="2668029" indent="0" algn="ctr">
              <a:buNone/>
              <a:defRPr/>
            </a:lvl7pPr>
            <a:lvl8pPr marL="3112632" indent="0" algn="ctr">
              <a:buNone/>
              <a:defRPr/>
            </a:lvl8pPr>
            <a:lvl9pPr marL="355729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0730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8951" tIns="44452" rIns="88951" bIns="4445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88951" tIns="44452" rIns="88951" bIns="4445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335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88951" tIns="44452" rIns="88951" bIns="44452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88951" tIns="44452" rIns="88951" bIns="44452" anchor="b"/>
          <a:lstStyle>
            <a:lvl1pPr marL="0" indent="0">
              <a:buNone/>
              <a:defRPr sz="2000"/>
            </a:lvl1pPr>
            <a:lvl2pPr marL="444682" indent="0">
              <a:buNone/>
              <a:defRPr sz="1800"/>
            </a:lvl2pPr>
            <a:lvl3pPr marL="889350" indent="0">
              <a:buNone/>
              <a:defRPr sz="1600"/>
            </a:lvl3pPr>
            <a:lvl4pPr marL="1334029" indent="0">
              <a:buNone/>
              <a:defRPr sz="1400"/>
            </a:lvl4pPr>
            <a:lvl5pPr marL="1778607" indent="0">
              <a:buNone/>
              <a:defRPr sz="1400"/>
            </a:lvl5pPr>
            <a:lvl6pPr marL="2223330" indent="0">
              <a:buNone/>
              <a:defRPr sz="1400"/>
            </a:lvl6pPr>
            <a:lvl7pPr marL="2668029" indent="0">
              <a:buNone/>
              <a:defRPr sz="1400"/>
            </a:lvl7pPr>
            <a:lvl8pPr marL="3112632" indent="0">
              <a:buNone/>
              <a:defRPr sz="1400"/>
            </a:lvl8pPr>
            <a:lvl9pPr marL="355729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06913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8951" tIns="44452" rIns="88951" bIns="4445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88951" tIns="44452" rIns="88951" bIns="4445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88951" tIns="44452" rIns="88951" bIns="4445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9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theme" Target="../theme/theme12.xml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451" tIns="38725" rIns="77451" bIns="387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451" tIns="38725" rIns="77451" bIns="38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451" tIns="38725" rIns="77451" bIns="387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451" tIns="38725" rIns="77451" bIns="3872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451" tIns="38725" rIns="77451" bIns="387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FCF312-C969-4F76-AC8C-5EBAF6827B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lIns="55378" tIns="27830" rIns="55378" bIns="27830">
            <a:spAutoFit/>
          </a:bodyPr>
          <a:lstStyle>
            <a:lvl1pPr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  <a:cs typeface="+mn-cs"/>
              </a:rPr>
              <a:t>Паспорт территории МР «Ленский район» </a:t>
            </a: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  <a:cs typeface="+mn-cs"/>
              </a:rPr>
              <a:t>Республики Саха (Якутия)</a:t>
            </a:r>
          </a:p>
        </p:txBody>
      </p:sp>
      <p:pic>
        <p:nvPicPr>
          <p:cNvPr id="1032" name="Picture 2" descr="Ленский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025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8012204" r:id="rId1"/>
    <p:sldLayoutId id="2148012205" r:id="rId2"/>
    <p:sldLayoutId id="2148012206" r:id="rId3"/>
    <p:sldLayoutId id="2148012207" r:id="rId4"/>
    <p:sldLayoutId id="2148012208" r:id="rId5"/>
    <p:sldLayoutId id="2148012209" r:id="rId6"/>
    <p:sldLayoutId id="2148012210" r:id="rId7"/>
    <p:sldLayoutId id="2148012211" r:id="rId8"/>
    <p:sldLayoutId id="2148012212" r:id="rId9"/>
    <p:sldLayoutId id="2148012213" r:id="rId10"/>
    <p:sldLayoutId id="2148012214" r:id="rId11"/>
    <p:sldLayoutId id="2148012215" r:id="rId12"/>
  </p:sldLayoutIdLst>
  <p:txStyles>
    <p:titleStyle>
      <a:lvl1pPr algn="ctr" defTabSz="7112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112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ctr" defTabSz="7112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ctr" defTabSz="7112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ctr" defTabSz="7112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277556" algn="ctr" defTabSz="7767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555118" algn="ctr" defTabSz="7767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832673" algn="ctr" defTabSz="7767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110317" algn="ctr" defTabSz="7767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207963" indent="-207963" algn="l" defTabSz="7112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3563" indent="-157163" algn="l" defTabSz="711200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909638" indent="-109538" algn="l" defTabSz="711200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298575" indent="-111125" algn="l" defTabSz="7112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89100" indent="-106363" algn="l" defTabSz="7112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23845" indent="-191834" algn="l" defTabSz="7767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301525" indent="-191834" algn="l" defTabSz="7767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579035" indent="-191834" algn="l" defTabSz="7767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856535" indent="-191834" algn="l" defTabSz="7767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7556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5118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2673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0317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7824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5336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42998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20510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CECEEF"/>
            </a:gs>
            <a:gs pos="50000">
              <a:srgbClr val="9C9CDF"/>
            </a:gs>
            <a:gs pos="100000">
              <a:srgbClr val="0033C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2"/>
          <p:cNvGrpSpPr>
            <a:grpSpLocks/>
          </p:cNvGrpSpPr>
          <p:nvPr/>
        </p:nvGrpSpPr>
        <p:grpSpPr bwMode="auto">
          <a:xfrm>
            <a:off x="0" y="0"/>
            <a:ext cx="9144000" cy="849313"/>
            <a:chOff x="0" y="0"/>
            <a:chExt cx="5760" cy="713"/>
          </a:xfrm>
        </p:grpSpPr>
        <p:sp>
          <p:nvSpPr>
            <p:cNvPr id="1027" name="Text Box 14"/>
            <p:cNvSpPr txBox="1">
              <a:spLocks noChangeArrowheads="1"/>
            </p:cNvSpPr>
            <p:nvPr userDrawn="1"/>
          </p:nvSpPr>
          <p:spPr bwMode="auto">
            <a:xfrm>
              <a:off x="1429" y="119"/>
              <a:ext cx="2994" cy="59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1385" tIns="45695" rIns="91385" bIns="4569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altLang="ru-RU" sz="2000" b="1" smtClean="0">
                  <a:solidFill>
                    <a:srgbClr val="000099"/>
                  </a:solidFill>
                  <a:latin typeface="Tahoma" pitchFamily="34" charset="0"/>
                </a:rPr>
                <a:t>ГЛАВНОЕ УПРАВЛЕНИЕ МЧС РОССИИ ПО АМУРСКОЙ ОБЛАСТИ</a:t>
              </a:r>
            </a:p>
          </p:txBody>
        </p:sp>
        <p:pic>
          <p:nvPicPr>
            <p:cNvPr id="10244" name="Picture 6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" y="0"/>
              <a:ext cx="514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5" name="Group 19"/>
            <p:cNvGrpSpPr>
              <a:grpSpLocks/>
            </p:cNvGrpSpPr>
            <p:nvPr userDrawn="1"/>
          </p:nvGrpSpPr>
          <p:grpSpPr bwMode="auto">
            <a:xfrm>
              <a:off x="0" y="618"/>
              <a:ext cx="5760" cy="45"/>
              <a:chOff x="0" y="618"/>
              <a:chExt cx="5760" cy="45"/>
            </a:xfrm>
          </p:grpSpPr>
          <p:sp>
            <p:nvSpPr>
              <p:cNvPr id="10247" name="Line 10"/>
              <p:cNvSpPr>
                <a:spLocks noChangeShapeType="1"/>
              </p:cNvSpPr>
              <p:nvPr/>
            </p:nvSpPr>
            <p:spPr bwMode="auto">
              <a:xfrm>
                <a:off x="0" y="618"/>
                <a:ext cx="5760" cy="0"/>
              </a:xfrm>
              <a:prstGeom prst="line">
                <a:avLst/>
              </a:prstGeom>
              <a:noFill/>
              <a:ln w="508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8" name="Line 11"/>
              <p:cNvSpPr>
                <a:spLocks noChangeShapeType="1"/>
              </p:cNvSpPr>
              <p:nvPr/>
            </p:nvSpPr>
            <p:spPr bwMode="auto">
              <a:xfrm>
                <a:off x="0" y="661"/>
                <a:ext cx="5760" cy="0"/>
              </a:xfrm>
              <a:prstGeom prst="line">
                <a:avLst/>
              </a:prstGeom>
              <a:noFill/>
              <a:ln w="508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9" name="Line 12"/>
              <p:cNvSpPr>
                <a:spLocks noChangeShapeType="1"/>
              </p:cNvSpPr>
              <p:nvPr/>
            </p:nvSpPr>
            <p:spPr bwMode="auto">
              <a:xfrm>
                <a:off x="0" y="640"/>
                <a:ext cx="5760" cy="0"/>
              </a:xfrm>
              <a:prstGeom prst="line">
                <a:avLst/>
              </a:prstGeom>
              <a:noFill/>
              <a:ln w="412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0246" name="Picture 21" descr="то что нужно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0"/>
              <a:ext cx="67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8012310" r:id="rId1"/>
    <p:sldLayoutId id="2148012311" r:id="rId2"/>
    <p:sldLayoutId id="2148012312" r:id="rId3"/>
    <p:sldLayoutId id="2148012313" r:id="rId4"/>
    <p:sldLayoutId id="2148012314" r:id="rId5"/>
    <p:sldLayoutId id="2148012315" r:id="rId6"/>
    <p:sldLayoutId id="2148012316" r:id="rId7"/>
    <p:sldLayoutId id="2148012317" r:id="rId8"/>
    <p:sldLayoutId id="2148012318" r:id="rId9"/>
    <p:sldLayoutId id="2148012319" r:id="rId10"/>
    <p:sldLayoutId id="21480123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446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893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340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7860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49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4263" indent="-1793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27175" indent="-1793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71675" indent="-1793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44116" indent="-2207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88787" indent="-2207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33362" indent="-2207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78104" indent="-2207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682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350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029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8607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3330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8029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2632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7297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21" tIns="34272" rIns="68521" bIns="342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21" tIns="34272" rIns="68521" bIns="342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68521" tIns="34272" rIns="68521" bIns="34272" rtlCol="0" anchor="ctr"/>
          <a:lstStyle>
            <a:lvl1pPr algn="l" defTabSz="68513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3745BA-DD27-46DF-8E67-0688A73E574D}" type="datetime1">
              <a:rPr lang="ru-RU"/>
              <a:pPr>
                <a:defRPr/>
              </a:pPr>
              <a:t>10.02.2023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68521" tIns="34272" rIns="68521" bIns="34272" rtlCol="0" anchor="ctr"/>
          <a:lstStyle>
            <a:lvl1pPr algn="ctr" defTabSz="68513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68521" tIns="34272" rIns="68521" bIns="34272" numCol="1" anchor="ctr" anchorCtr="0" compatLnSpc="1">
            <a:prstTxWarp prst="textNoShape">
              <a:avLst/>
            </a:prstTxWarp>
          </a:bodyPr>
          <a:lstStyle>
            <a:lvl1pPr algn="r" defTabSz="682625" eaLnBrk="1" hangingPunct="1">
              <a:defRPr sz="9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B6BD63E-5A5C-489A-809F-DA76026783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8012321" r:id="rId1"/>
    <p:sldLayoutId id="2148012322" r:id="rId2"/>
    <p:sldLayoutId id="2148012323" r:id="rId3"/>
    <p:sldLayoutId id="2148012324" r:id="rId4"/>
    <p:sldLayoutId id="2148012325" r:id="rId5"/>
    <p:sldLayoutId id="2148012326" r:id="rId6"/>
    <p:sldLayoutId id="2148012327" r:id="rId7"/>
    <p:sldLayoutId id="2148012328" r:id="rId8"/>
    <p:sldLayoutId id="2148012329" r:id="rId9"/>
    <p:sldLayoutId id="2148012330" r:id="rId10"/>
    <p:sldLayoutId id="2148012331" r:id="rId11"/>
  </p:sldLayoutIdLst>
  <p:transition spd="slow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59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19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77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0391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2413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2450" indent="-2095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2488" indent="-166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388" indent="-166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288" indent="-166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285" indent="-171303" algn="l" defTabSz="6851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885" indent="-171303" algn="l" defTabSz="6851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483" indent="-171303" algn="l" defTabSz="6851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089" indent="-171303" algn="l" defTabSz="6851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1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90" algn="l" defTabSz="6851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96" algn="l" defTabSz="6851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92" algn="l" defTabSz="6851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91" algn="l" defTabSz="6851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99" algn="l" defTabSz="6851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590" algn="l" defTabSz="6851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179" algn="l" defTabSz="6851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770" algn="l" defTabSz="6851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147" tIns="49008" rIns="98147" bIns="49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147" tIns="49008" rIns="98147" bIns="49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vert="horz" wrap="square" lIns="98147" tIns="49008" rIns="98147" bIns="490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16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vert="horz" wrap="square" lIns="98147" tIns="49008" rIns="98147" bIns="4900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16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vert="horz" wrap="square" lIns="98147" tIns="49008" rIns="98147" bIns="490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16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498B34B-3EEF-49C7-80E2-F539EC1FA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8012332" r:id="rId1"/>
    <p:sldLayoutId id="2148012333" r:id="rId2"/>
    <p:sldLayoutId id="2148012334" r:id="rId3"/>
    <p:sldLayoutId id="2148012335" r:id="rId4"/>
    <p:sldLayoutId id="2148012336" r:id="rId5"/>
    <p:sldLayoutId id="2148012337" r:id="rId6"/>
    <p:sldLayoutId id="2148012338" r:id="rId7"/>
    <p:sldLayoutId id="2148012339" r:id="rId8"/>
    <p:sldLayoutId id="2148012340" r:id="rId9"/>
    <p:sldLayoutId id="2148012341" r:id="rId10"/>
    <p:sldLayoutId id="2148012342" r:id="rId11"/>
    <p:sldLayoutId id="2148012343" r:id="rId12"/>
    <p:sldLayoutId id="2148012344" r:id="rId13"/>
    <p:sldLayoutId id="2148012345" r:id="rId14"/>
    <p:sldLayoutId id="2148012346" r:id="rId15"/>
    <p:sldLayoutId id="2148012347" r:id="rId16"/>
    <p:sldLayoutId id="2148012348" r:id="rId17"/>
    <p:sldLayoutId id="2148012349" r:id="rId18"/>
    <p:sldLayoutId id="2148012350" r:id="rId19"/>
    <p:sldLayoutId id="2148012351" r:id="rId20"/>
    <p:sldLayoutId id="2148012352" r:id="rId21"/>
    <p:sldLayoutId id="2148012353" r:id="rId22"/>
  </p:sldLayoutIdLst>
  <p:transition spd="med">
    <p:fade/>
  </p:transition>
  <p:hf hdr="0" ftr="0" dt="0"/>
  <p:txStyles>
    <p:titleStyle>
      <a:lvl1pPr algn="ctr" defTabSz="5635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635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 Black" pitchFamily="34" charset="0"/>
        </a:defRPr>
      </a:lvl2pPr>
      <a:lvl3pPr algn="ctr" defTabSz="5635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 Black" pitchFamily="34" charset="0"/>
        </a:defRPr>
      </a:lvl3pPr>
      <a:lvl4pPr algn="ctr" defTabSz="5635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 Black" pitchFamily="34" charset="0"/>
        </a:defRPr>
      </a:lvl4pPr>
      <a:lvl5pPr algn="ctr" defTabSz="5635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 Black" pitchFamily="34" charset="0"/>
        </a:defRPr>
      </a:lvl5pPr>
      <a:lvl6pPr marL="259021" algn="ctr" defTabSz="597992" rtl="0" fontAlgn="base">
        <a:spcBef>
          <a:spcPct val="0"/>
        </a:spcBef>
        <a:spcAft>
          <a:spcPct val="0"/>
        </a:spcAft>
        <a:defRPr sz="3111">
          <a:solidFill>
            <a:schemeClr val="tx2"/>
          </a:solidFill>
          <a:latin typeface="Times New Roman" pitchFamily="18" charset="0"/>
        </a:defRPr>
      </a:lvl6pPr>
      <a:lvl7pPr marL="518032" algn="ctr" defTabSz="597992" rtl="0" fontAlgn="base">
        <a:spcBef>
          <a:spcPct val="0"/>
        </a:spcBef>
        <a:spcAft>
          <a:spcPct val="0"/>
        </a:spcAft>
        <a:defRPr sz="3111">
          <a:solidFill>
            <a:schemeClr val="tx2"/>
          </a:solidFill>
          <a:latin typeface="Times New Roman" pitchFamily="18" charset="0"/>
        </a:defRPr>
      </a:lvl7pPr>
      <a:lvl8pPr marL="776996" algn="ctr" defTabSz="597992" rtl="0" fontAlgn="base">
        <a:spcBef>
          <a:spcPct val="0"/>
        </a:spcBef>
        <a:spcAft>
          <a:spcPct val="0"/>
        </a:spcAft>
        <a:defRPr sz="3111">
          <a:solidFill>
            <a:schemeClr val="tx2"/>
          </a:solidFill>
          <a:latin typeface="Times New Roman" pitchFamily="18" charset="0"/>
        </a:defRPr>
      </a:lvl8pPr>
      <a:lvl9pPr marL="1036074" algn="ctr" defTabSz="597992" rtl="0" fontAlgn="base">
        <a:spcBef>
          <a:spcPct val="0"/>
        </a:spcBef>
        <a:spcAft>
          <a:spcPct val="0"/>
        </a:spcAft>
        <a:defRPr sz="3111">
          <a:solidFill>
            <a:schemeClr val="tx2"/>
          </a:solidFill>
          <a:latin typeface="Times New Roman" pitchFamily="18" charset="0"/>
        </a:defRPr>
      </a:lvl9pPr>
    </p:titleStyle>
    <p:bodyStyle>
      <a:lvl1pPr marL="182563" indent="-182563" algn="l" defTabSz="563563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44463" algn="l" defTabSz="563563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717550" indent="-106363" algn="l" defTabSz="563563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016000" indent="-104775" algn="l" defTabSz="563563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319213" indent="-104775" algn="l" defTabSz="5635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607941" indent="-148328" algn="l" defTabSz="597992" rtl="0" fontAlgn="base">
        <a:spcBef>
          <a:spcPct val="20000"/>
        </a:spcBef>
        <a:spcAft>
          <a:spcPct val="0"/>
        </a:spcAft>
        <a:buChar char="»"/>
        <a:defRPr sz="1463">
          <a:solidFill>
            <a:schemeClr val="tx1"/>
          </a:solidFill>
          <a:latin typeface="+mn-lt"/>
        </a:defRPr>
      </a:lvl6pPr>
      <a:lvl7pPr marL="1866985" indent="-148328" algn="l" defTabSz="597992" rtl="0" fontAlgn="base">
        <a:spcBef>
          <a:spcPct val="20000"/>
        </a:spcBef>
        <a:spcAft>
          <a:spcPct val="0"/>
        </a:spcAft>
        <a:buChar char="»"/>
        <a:defRPr sz="1463">
          <a:solidFill>
            <a:schemeClr val="tx1"/>
          </a:solidFill>
          <a:latin typeface="+mn-lt"/>
        </a:defRPr>
      </a:lvl7pPr>
      <a:lvl8pPr marL="2125937" indent="-148328" algn="l" defTabSz="597992" rtl="0" fontAlgn="base">
        <a:spcBef>
          <a:spcPct val="20000"/>
        </a:spcBef>
        <a:spcAft>
          <a:spcPct val="0"/>
        </a:spcAft>
        <a:buChar char="»"/>
        <a:defRPr sz="1463">
          <a:solidFill>
            <a:schemeClr val="tx1"/>
          </a:solidFill>
          <a:latin typeface="+mn-lt"/>
        </a:defRPr>
      </a:lvl8pPr>
      <a:lvl9pPr marL="2384995" indent="-148328" algn="l" defTabSz="597992" rtl="0" fontAlgn="base">
        <a:spcBef>
          <a:spcPct val="20000"/>
        </a:spcBef>
        <a:spcAft>
          <a:spcPct val="0"/>
        </a:spcAft>
        <a:buChar char="»"/>
        <a:defRPr sz="1463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18032" rtl="0" eaLnBrk="1" latinLnBrk="0" hangingPunct="1">
        <a:defRPr sz="1159" kern="1200">
          <a:solidFill>
            <a:schemeClr val="tx1"/>
          </a:solidFill>
          <a:latin typeface="+mn-lt"/>
          <a:ea typeface="+mn-ea"/>
          <a:cs typeface="+mn-cs"/>
        </a:defRPr>
      </a:lvl1pPr>
      <a:lvl2pPr marL="259021" algn="l" defTabSz="518032" rtl="0" eaLnBrk="1" latinLnBrk="0" hangingPunct="1">
        <a:defRPr sz="1159" kern="1200">
          <a:solidFill>
            <a:schemeClr val="tx1"/>
          </a:solidFill>
          <a:latin typeface="+mn-lt"/>
          <a:ea typeface="+mn-ea"/>
          <a:cs typeface="+mn-cs"/>
        </a:defRPr>
      </a:lvl2pPr>
      <a:lvl3pPr marL="518032" algn="l" defTabSz="518032" rtl="0" eaLnBrk="1" latinLnBrk="0" hangingPunct="1">
        <a:defRPr sz="1159" kern="1200">
          <a:solidFill>
            <a:schemeClr val="tx1"/>
          </a:solidFill>
          <a:latin typeface="+mn-lt"/>
          <a:ea typeface="+mn-ea"/>
          <a:cs typeface="+mn-cs"/>
        </a:defRPr>
      </a:lvl3pPr>
      <a:lvl4pPr marL="776996" algn="l" defTabSz="518032" rtl="0" eaLnBrk="1" latinLnBrk="0" hangingPunct="1">
        <a:defRPr sz="1159" kern="1200">
          <a:solidFill>
            <a:schemeClr val="tx1"/>
          </a:solidFill>
          <a:latin typeface="+mn-lt"/>
          <a:ea typeface="+mn-ea"/>
          <a:cs typeface="+mn-cs"/>
        </a:defRPr>
      </a:lvl4pPr>
      <a:lvl5pPr marL="1036074" algn="l" defTabSz="518032" rtl="0" eaLnBrk="1" latinLnBrk="0" hangingPunct="1">
        <a:defRPr sz="1159" kern="1200">
          <a:solidFill>
            <a:schemeClr val="tx1"/>
          </a:solidFill>
          <a:latin typeface="+mn-lt"/>
          <a:ea typeface="+mn-ea"/>
          <a:cs typeface="+mn-cs"/>
        </a:defRPr>
      </a:lvl5pPr>
      <a:lvl6pPr marL="1295061" algn="l" defTabSz="518032" rtl="0" eaLnBrk="1" latinLnBrk="0" hangingPunct="1">
        <a:defRPr sz="1159" kern="1200">
          <a:solidFill>
            <a:schemeClr val="tx1"/>
          </a:solidFill>
          <a:latin typeface="+mn-lt"/>
          <a:ea typeface="+mn-ea"/>
          <a:cs typeface="+mn-cs"/>
        </a:defRPr>
      </a:lvl6pPr>
      <a:lvl7pPr marL="1554012" algn="l" defTabSz="518032" rtl="0" eaLnBrk="1" latinLnBrk="0" hangingPunct="1">
        <a:defRPr sz="1159" kern="1200">
          <a:solidFill>
            <a:schemeClr val="tx1"/>
          </a:solidFill>
          <a:latin typeface="+mn-lt"/>
          <a:ea typeface="+mn-ea"/>
          <a:cs typeface="+mn-cs"/>
        </a:defRPr>
      </a:lvl7pPr>
      <a:lvl8pPr marL="1813013" algn="l" defTabSz="518032" rtl="0" eaLnBrk="1" latinLnBrk="0" hangingPunct="1">
        <a:defRPr sz="1159" kern="1200">
          <a:solidFill>
            <a:schemeClr val="tx1"/>
          </a:solidFill>
          <a:latin typeface="+mn-lt"/>
          <a:ea typeface="+mn-ea"/>
          <a:cs typeface="+mn-cs"/>
        </a:defRPr>
      </a:lvl8pPr>
      <a:lvl9pPr marL="2072029" algn="l" defTabSz="518032" rtl="0" eaLnBrk="1" latinLnBrk="0" hangingPunct="1">
        <a:defRPr sz="11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451" tIns="38725" rIns="77451" bIns="387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451" tIns="38725" rIns="77451" bIns="38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451" tIns="38725" rIns="77451" bIns="387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451" tIns="38725" rIns="77451" bIns="3872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451" tIns="38725" rIns="77451" bIns="387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4C6127-6857-4B34-9076-AB23C4EFE7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lIns="55378" tIns="27830" rIns="55378" bIns="27830">
            <a:spAutoFit/>
          </a:bodyPr>
          <a:lstStyle>
            <a:lvl1pPr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  <a:cs typeface="+mn-cs"/>
              </a:rPr>
              <a:t>Паспорт территории МР «Ленский район» </a:t>
            </a: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  <a:cs typeface="+mn-cs"/>
              </a:rPr>
              <a:t>Республики Саха (Якутия)</a:t>
            </a:r>
          </a:p>
        </p:txBody>
      </p:sp>
      <p:pic>
        <p:nvPicPr>
          <p:cNvPr id="2056" name="Picture 2" descr="Ленский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025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8012216" r:id="rId1"/>
    <p:sldLayoutId id="2148012217" r:id="rId2"/>
    <p:sldLayoutId id="2148012218" r:id="rId3"/>
    <p:sldLayoutId id="2148012219" r:id="rId4"/>
    <p:sldLayoutId id="2148012220" r:id="rId5"/>
    <p:sldLayoutId id="2148012221" r:id="rId6"/>
    <p:sldLayoutId id="2148012222" r:id="rId7"/>
    <p:sldLayoutId id="2148012223" r:id="rId8"/>
    <p:sldLayoutId id="2148012224" r:id="rId9"/>
    <p:sldLayoutId id="2148012225" r:id="rId10"/>
    <p:sldLayoutId id="2148012226" r:id="rId11"/>
    <p:sldLayoutId id="2148012227" r:id="rId12"/>
  </p:sldLayoutIdLst>
  <p:txStyles>
    <p:titleStyle>
      <a:lvl1pPr algn="ctr" defTabSz="7112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112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ctr" defTabSz="7112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ctr" defTabSz="7112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ctr" defTabSz="7112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277556" algn="ctr" defTabSz="7767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555118" algn="ctr" defTabSz="7767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832673" algn="ctr" defTabSz="7767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110317" algn="ctr" defTabSz="77678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207963" indent="-207963" algn="l" defTabSz="7112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3563" indent="-157163" algn="l" defTabSz="711200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909638" indent="-109538" algn="l" defTabSz="711200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298575" indent="-111125" algn="l" defTabSz="7112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89100" indent="-106363" algn="l" defTabSz="7112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23845" indent="-191834" algn="l" defTabSz="7767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301525" indent="-191834" algn="l" defTabSz="7767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579035" indent="-191834" algn="l" defTabSz="7767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856535" indent="-191834" algn="l" defTabSz="77678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7556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5118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2673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0317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7824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5336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42998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20510" algn="l" defTabSz="5551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405" tIns="38700" rIns="77405" bIns="38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405" tIns="38700" rIns="77405" bIns="38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405" tIns="38700" rIns="77405" bIns="387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405" tIns="38700" rIns="77405" bIns="387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405" tIns="38700" rIns="77405" bIns="38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5CE40F-F1AF-4E21-943F-B4B3AC5501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lIns="55348" tIns="27820" rIns="55348" bIns="27820">
            <a:spAutoFit/>
          </a:bodyPr>
          <a:lstStyle>
            <a:lvl1pPr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Паспорт территории МР «Ленский район» </a:t>
            </a: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Республики Саха (Якутия)</a:t>
            </a:r>
          </a:p>
        </p:txBody>
      </p:sp>
      <p:pic>
        <p:nvPicPr>
          <p:cNvPr id="3080" name="Picture 2" descr="Ленский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025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8012228" r:id="rId1"/>
    <p:sldLayoutId id="2148012229" r:id="rId2"/>
    <p:sldLayoutId id="2148012230" r:id="rId3"/>
    <p:sldLayoutId id="2148012231" r:id="rId4"/>
    <p:sldLayoutId id="2148012232" r:id="rId5"/>
    <p:sldLayoutId id="2148012233" r:id="rId6"/>
    <p:sldLayoutId id="2148012234" r:id="rId7"/>
    <p:sldLayoutId id="2148012235" r:id="rId8"/>
    <p:sldLayoutId id="2148012236" r:id="rId9"/>
    <p:sldLayoutId id="2148012237" r:id="rId10"/>
    <p:sldLayoutId id="2148012238" r:id="rId11"/>
    <p:sldLayoutId id="2148012239" r:id="rId12"/>
    <p:sldLayoutId id="2148012240" r:id="rId13"/>
  </p:sldLayoutIdLst>
  <p:txStyles>
    <p:titleStyle>
      <a:lvl1pPr algn="ctr" defTabSz="7016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016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ctr" defTabSz="7016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ctr" defTabSz="7016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ctr" defTabSz="7016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277415" algn="ctr" defTabSz="776374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554815" algn="ctr" defTabSz="776374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832216" algn="ctr" defTabSz="776374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109721" algn="ctr" defTabSz="776374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198438" indent="-198438" algn="l" defTabSz="701675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54038" indent="-147638" algn="l" defTabSz="701675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900113" indent="-100013" algn="l" defTabSz="70167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287463" indent="-101600" algn="l" defTabSz="7016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79575" indent="-96838" algn="l" defTabSz="7016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22753" indent="-191730" algn="l" defTabSz="776374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300256" indent="-191730" algn="l" defTabSz="776374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577617" indent="-191730" algn="l" defTabSz="776374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854975" indent="-191730" algn="l" defTabSz="776374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7415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4815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2216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9721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7062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429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41933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9290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405" tIns="38700" rIns="77405" bIns="38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405" tIns="38700" rIns="77405" bIns="38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405" tIns="38700" rIns="77405" bIns="387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405" tIns="38700" rIns="77405" bIns="387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405" tIns="38700" rIns="77405" bIns="38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06B946-E0B7-45D4-BB0A-BA4FBB1ACA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lIns="55348" tIns="27820" rIns="55348" bIns="27820">
            <a:spAutoFit/>
          </a:bodyPr>
          <a:lstStyle>
            <a:lvl1pPr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Паспорт территории МР «Ленский район» </a:t>
            </a: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Республики Саха (Якутия)</a:t>
            </a:r>
          </a:p>
        </p:txBody>
      </p:sp>
      <p:pic>
        <p:nvPicPr>
          <p:cNvPr id="4104" name="Picture 2" descr="Ленский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025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8012241" r:id="rId1"/>
    <p:sldLayoutId id="2148012242" r:id="rId2"/>
    <p:sldLayoutId id="2148012243" r:id="rId3"/>
    <p:sldLayoutId id="2148012244" r:id="rId4"/>
    <p:sldLayoutId id="2148012245" r:id="rId5"/>
    <p:sldLayoutId id="2148012246" r:id="rId6"/>
    <p:sldLayoutId id="2148012247" r:id="rId7"/>
    <p:sldLayoutId id="2148012248" r:id="rId8"/>
    <p:sldLayoutId id="2148012249" r:id="rId9"/>
    <p:sldLayoutId id="2148012250" r:id="rId10"/>
    <p:sldLayoutId id="2148012251" r:id="rId11"/>
    <p:sldLayoutId id="2148012252" r:id="rId12"/>
    <p:sldLayoutId id="2148012253" r:id="rId13"/>
  </p:sldLayoutIdLst>
  <p:txStyles>
    <p:titleStyle>
      <a:lvl1pPr algn="ctr" defTabSz="7016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016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ctr" defTabSz="7016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ctr" defTabSz="7016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ctr" defTabSz="7016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277415" algn="ctr" defTabSz="776374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554815" algn="ctr" defTabSz="776374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832216" algn="ctr" defTabSz="776374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109721" algn="ctr" defTabSz="776374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198438" indent="-198438" algn="l" defTabSz="701675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54038" indent="-147638" algn="l" defTabSz="701675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900113" indent="-100013" algn="l" defTabSz="70167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287463" indent="-101600" algn="l" defTabSz="7016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79575" indent="-96838" algn="l" defTabSz="7016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22753" indent="-191730" algn="l" defTabSz="776374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300256" indent="-191730" algn="l" defTabSz="776374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577617" indent="-191730" algn="l" defTabSz="776374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854975" indent="-191730" algn="l" defTabSz="776374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7415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4815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2216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9721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7062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429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41933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9290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405" tIns="38700" rIns="77405" bIns="38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405" tIns="38700" rIns="77405" bIns="38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405" tIns="38700" rIns="77405" bIns="387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405" tIns="38700" rIns="77405" bIns="387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405" tIns="38700" rIns="77405" bIns="38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920535-06A9-4DDF-A783-CCEAC45F4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lIns="55348" tIns="27820" rIns="55348" bIns="27820">
            <a:spAutoFit/>
          </a:bodyPr>
          <a:lstStyle>
            <a:lvl1pPr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Паспорт территории МР «Ленский район» </a:t>
            </a: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Республики Саха (Якутия)</a:t>
            </a:r>
          </a:p>
        </p:txBody>
      </p:sp>
      <p:pic>
        <p:nvPicPr>
          <p:cNvPr id="5128" name="Picture 2" descr="Ленский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025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8012254" r:id="rId1"/>
    <p:sldLayoutId id="2148012255" r:id="rId2"/>
    <p:sldLayoutId id="2148012256" r:id="rId3"/>
    <p:sldLayoutId id="2148012257" r:id="rId4"/>
    <p:sldLayoutId id="2148012258" r:id="rId5"/>
    <p:sldLayoutId id="2148012259" r:id="rId6"/>
    <p:sldLayoutId id="2148012260" r:id="rId7"/>
    <p:sldLayoutId id="2148012261" r:id="rId8"/>
    <p:sldLayoutId id="2148012262" r:id="rId9"/>
    <p:sldLayoutId id="2148012263" r:id="rId10"/>
    <p:sldLayoutId id="2148012264" r:id="rId11"/>
    <p:sldLayoutId id="2148012265" r:id="rId12"/>
  </p:sldLayoutIdLst>
  <p:txStyles>
    <p:titleStyle>
      <a:lvl1pPr algn="ctr" defTabSz="7016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016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ctr" defTabSz="7016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ctr" defTabSz="7016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ctr" defTabSz="7016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277415" algn="ctr" defTabSz="776374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554815" algn="ctr" defTabSz="776374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832216" algn="ctr" defTabSz="776374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109721" algn="ctr" defTabSz="776374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198438" indent="-198438" algn="l" defTabSz="701675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54038" indent="-147638" algn="l" defTabSz="701675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900113" indent="-100013" algn="l" defTabSz="70167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287463" indent="-101600" algn="l" defTabSz="7016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79575" indent="-96838" algn="l" defTabSz="7016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22753" indent="-191730" algn="l" defTabSz="776374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300256" indent="-191730" algn="l" defTabSz="776374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577617" indent="-191730" algn="l" defTabSz="776374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854975" indent="-191730" algn="l" defTabSz="776374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7415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4815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2216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9721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7062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429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41933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9290" algn="l" defTabSz="5548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99FF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268538" y="141288"/>
            <a:ext cx="4749800" cy="611187"/>
          </a:xfrm>
          <a:prstGeom prst="rect">
            <a:avLst/>
          </a:prstGeom>
          <a:noFill/>
          <a:ln>
            <a:noFill/>
          </a:ln>
          <a:extLst/>
        </p:spPr>
        <p:txBody>
          <a:bodyPr lIns="56911" tIns="28307" rIns="56911" bIns="28307">
            <a:spAutoFit/>
          </a:bodyPr>
          <a:lstStyle>
            <a:lvl1pPr eaLnBrk="0" hangingPunct="0">
              <a:defRPr sz="21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1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1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1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1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800" b="1" smtClean="0">
                <a:solidFill>
                  <a:srgbClr val="000099"/>
                </a:solidFill>
                <a:latin typeface="Tahoma" pitchFamily="34" charset="0"/>
              </a:rPr>
              <a:t>ГЛАВНОЕ УПРАВЛЕНИЕ МЧС РОССИИ ПО АМУРСКОЙ ОБЛАСТИ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7463"/>
            <a:ext cx="8143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0" y="736600"/>
            <a:ext cx="9144000" cy="50800"/>
            <a:chOff x="0" y="618"/>
            <a:chExt cx="5760" cy="45"/>
          </a:xfrm>
        </p:grpSpPr>
        <p:sp>
          <p:nvSpPr>
            <p:cNvPr id="6150" name="Line 10"/>
            <p:cNvSpPr>
              <a:spLocks noChangeShapeType="1"/>
            </p:cNvSpPr>
            <p:nvPr/>
          </p:nvSpPr>
          <p:spPr bwMode="auto">
            <a:xfrm>
              <a:off x="0" y="618"/>
              <a:ext cx="5760" cy="0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Line 11"/>
            <p:cNvSpPr>
              <a:spLocks noChangeShapeType="1"/>
            </p:cNvSpPr>
            <p:nvPr/>
          </p:nvSpPr>
          <p:spPr bwMode="auto">
            <a:xfrm>
              <a:off x="0" y="663"/>
              <a:ext cx="5760" cy="0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Line 12"/>
            <p:cNvSpPr>
              <a:spLocks noChangeShapeType="1"/>
            </p:cNvSpPr>
            <p:nvPr/>
          </p:nvSpPr>
          <p:spPr bwMode="auto">
            <a:xfrm>
              <a:off x="0" y="641"/>
              <a:ext cx="5760" cy="0"/>
            </a:xfrm>
            <a:prstGeom prst="line">
              <a:avLst/>
            </a:prstGeom>
            <a:noFill/>
            <a:ln w="412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49" name="Picture 10" descr="Заставка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82550"/>
            <a:ext cx="1041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8012266" r:id="rId1"/>
    <p:sldLayoutId id="2148012267" r:id="rId2"/>
    <p:sldLayoutId id="2148012268" r:id="rId3"/>
    <p:sldLayoutId id="2148012269" r:id="rId4"/>
    <p:sldLayoutId id="2148012270" r:id="rId5"/>
    <p:sldLayoutId id="2148012271" r:id="rId6"/>
    <p:sldLayoutId id="2148012272" r:id="rId7"/>
    <p:sldLayoutId id="2148012273" r:id="rId8"/>
    <p:sldLayoutId id="2148012274" r:id="rId9"/>
    <p:sldLayoutId id="2148012275" r:id="rId10"/>
    <p:sldLayoutId id="2148012276" r:id="rId11"/>
  </p:sldLayoutIdLst>
  <p:transition/>
  <p:txStyles>
    <p:titleStyle>
      <a:lvl1pPr algn="ctr" defTabSz="72072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2072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defTabSz="72072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defTabSz="72072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defTabSz="72072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388955" algn="ctr" defTabSz="77641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777764" algn="ctr" defTabSz="77641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166662" algn="ctr" defTabSz="77641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555509" algn="ctr" defTabSz="77641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215900" indent="-215900" algn="l" defTabSz="720725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163513" algn="l" defTabSz="720725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914400" indent="-114300" algn="l" defTabSz="72072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304925" indent="-117475" algn="l" defTabSz="7207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00213" indent="-117475" algn="l" defTabSz="72072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37430" indent="-193147" algn="l" defTabSz="77641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526402" indent="-193147" algn="l" defTabSz="77641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915247" indent="-193147" algn="l" defTabSz="77641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304144" indent="-193147" algn="l" defTabSz="77641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7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8955" algn="l" defTabSz="777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764" algn="l" defTabSz="777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6662" algn="l" defTabSz="777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5509" algn="l" defTabSz="777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4466" algn="l" defTabSz="777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3263" algn="l" defTabSz="777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2177" algn="l" defTabSz="777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1030" algn="l" defTabSz="777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99FF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339" name="Text Box 3"/>
          <p:cNvSpPr txBox="1">
            <a:spLocks noChangeArrowheads="1"/>
          </p:cNvSpPr>
          <p:nvPr/>
        </p:nvSpPr>
        <p:spPr bwMode="auto">
          <a:xfrm>
            <a:off x="2268538" y="141288"/>
            <a:ext cx="4749800" cy="590550"/>
          </a:xfrm>
          <a:prstGeom prst="rect">
            <a:avLst/>
          </a:prstGeom>
          <a:noFill/>
          <a:ln>
            <a:noFill/>
          </a:ln>
          <a:extLst/>
        </p:spPr>
        <p:txBody>
          <a:bodyPr lIns="37321" tIns="18440" rIns="37321" bIns="18440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39813" indent="-396875" defTabSz="1279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00200" indent="-320675" defTabSz="1279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39963" indent="-322263" defTabSz="1279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79725" indent="-319088" defTabSz="1279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36925" indent="-319088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94125" indent="-319088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51325" indent="-319088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08525" indent="-319088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800" b="1" smtClean="0">
                <a:solidFill>
                  <a:srgbClr val="000099"/>
                </a:solidFill>
                <a:latin typeface="Tahoma" pitchFamily="34" charset="0"/>
              </a:rPr>
              <a:t>ГЛАВНОЕ УПРАВЛЕНИЕ МЧС РОССИИ ПО АМУРСКОЙ ОБЛАСТИ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7463"/>
            <a:ext cx="8143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5"/>
          <p:cNvGrpSpPr>
            <a:grpSpLocks/>
          </p:cNvGrpSpPr>
          <p:nvPr/>
        </p:nvGrpSpPr>
        <p:grpSpPr bwMode="auto">
          <a:xfrm>
            <a:off x="0" y="736600"/>
            <a:ext cx="9144000" cy="50800"/>
            <a:chOff x="0" y="618"/>
            <a:chExt cx="5760" cy="45"/>
          </a:xfrm>
        </p:grpSpPr>
        <p:sp>
          <p:nvSpPr>
            <p:cNvPr id="7174" name="Line 10"/>
            <p:cNvSpPr>
              <a:spLocks noChangeShapeType="1"/>
            </p:cNvSpPr>
            <p:nvPr/>
          </p:nvSpPr>
          <p:spPr bwMode="auto">
            <a:xfrm>
              <a:off x="0" y="618"/>
              <a:ext cx="5760" cy="0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Line 11"/>
            <p:cNvSpPr>
              <a:spLocks noChangeShapeType="1"/>
            </p:cNvSpPr>
            <p:nvPr/>
          </p:nvSpPr>
          <p:spPr bwMode="auto">
            <a:xfrm>
              <a:off x="0" y="663"/>
              <a:ext cx="5760" cy="0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Line 12"/>
            <p:cNvSpPr>
              <a:spLocks noChangeShapeType="1"/>
            </p:cNvSpPr>
            <p:nvPr/>
          </p:nvSpPr>
          <p:spPr bwMode="auto">
            <a:xfrm>
              <a:off x="0" y="641"/>
              <a:ext cx="5760" cy="0"/>
            </a:xfrm>
            <a:prstGeom prst="line">
              <a:avLst/>
            </a:prstGeom>
            <a:noFill/>
            <a:ln w="412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173" name="Picture 10" descr="Заставка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82550"/>
            <a:ext cx="1041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8012277" r:id="rId1"/>
    <p:sldLayoutId id="2148012278" r:id="rId2"/>
    <p:sldLayoutId id="2148012279" r:id="rId3"/>
    <p:sldLayoutId id="2148012280" r:id="rId4"/>
    <p:sldLayoutId id="2148012281" r:id="rId5"/>
    <p:sldLayoutId id="2148012282" r:id="rId6"/>
    <p:sldLayoutId id="2148012283" r:id="rId7"/>
    <p:sldLayoutId id="2148012284" r:id="rId8"/>
    <p:sldLayoutId id="2148012285" r:id="rId9"/>
    <p:sldLayoutId id="2148012286" r:id="rId10"/>
    <p:sldLayoutId id="214801228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7508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508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ctr" defTabSz="7508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ctr" defTabSz="7508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ctr" defTabSz="7508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282178" algn="ctr" defTabSz="788747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564365" algn="ctr" defTabSz="788747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846558" algn="ctr" defTabSz="788747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128719" algn="ctr" defTabSz="788747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44475" indent="-244475" algn="l" defTabSz="7508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98488" indent="-190500" algn="l" defTabSz="750888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cs typeface="+mn-cs"/>
        </a:defRPr>
      </a:lvl2pPr>
      <a:lvl3pPr marL="949325" indent="-142875" algn="l" defTabSz="75088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344613" indent="-144463" algn="l" defTabSz="7508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743075" indent="-142875" algn="l" defTabSz="7508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057559" indent="-194981" algn="l" defTabSz="78874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339690" indent="-194981" algn="l" defTabSz="78874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21830" indent="-194981" algn="l" defTabSz="78874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2904115" indent="-194981" algn="l" defTabSz="78874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5643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2178" algn="l" defTabSz="5643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64365" algn="l" defTabSz="5643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46558" algn="l" defTabSz="5643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719" algn="l" defTabSz="5643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0886" algn="l" defTabSz="5643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93087" algn="l" defTabSz="5643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75208" algn="l" defTabSz="5643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57344" algn="l" defTabSz="5643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99FF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339" name="Text Box 3"/>
          <p:cNvSpPr txBox="1">
            <a:spLocks noChangeArrowheads="1"/>
          </p:cNvSpPr>
          <p:nvPr/>
        </p:nvSpPr>
        <p:spPr bwMode="auto">
          <a:xfrm>
            <a:off x="2268538" y="141288"/>
            <a:ext cx="4749800" cy="592137"/>
          </a:xfrm>
          <a:prstGeom prst="rect">
            <a:avLst/>
          </a:prstGeom>
          <a:noFill/>
          <a:ln>
            <a:noFill/>
          </a:ln>
          <a:extLst/>
        </p:spPr>
        <p:txBody>
          <a:bodyPr lIns="37447" tIns="18513" rIns="37447" bIns="18513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39813" indent="-396875" defTabSz="1279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00200" indent="-320675" defTabSz="1279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39963" indent="-322263" defTabSz="1279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79725" indent="-319088" defTabSz="1279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36925" indent="-319088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94125" indent="-319088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51325" indent="-319088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08525" indent="-319088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800" b="1" smtClean="0">
                <a:solidFill>
                  <a:srgbClr val="000099"/>
                </a:solidFill>
                <a:latin typeface="Tahoma" pitchFamily="34" charset="0"/>
              </a:rPr>
              <a:t>ГЛАВНОЕ УПРАВЛЕНИЕ МЧС РОССИИ ПО АМУРСКОЙ ОБЛАСТИ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7463"/>
            <a:ext cx="8143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0" y="736600"/>
            <a:ext cx="9144000" cy="50800"/>
            <a:chOff x="0" y="618"/>
            <a:chExt cx="5760" cy="45"/>
          </a:xfrm>
        </p:grpSpPr>
        <p:sp>
          <p:nvSpPr>
            <p:cNvPr id="8198" name="Line 10"/>
            <p:cNvSpPr>
              <a:spLocks noChangeShapeType="1"/>
            </p:cNvSpPr>
            <p:nvPr/>
          </p:nvSpPr>
          <p:spPr bwMode="auto">
            <a:xfrm>
              <a:off x="0" y="618"/>
              <a:ext cx="5760" cy="0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Line 11"/>
            <p:cNvSpPr>
              <a:spLocks noChangeShapeType="1"/>
            </p:cNvSpPr>
            <p:nvPr/>
          </p:nvSpPr>
          <p:spPr bwMode="auto">
            <a:xfrm>
              <a:off x="0" y="663"/>
              <a:ext cx="5760" cy="0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Line 12"/>
            <p:cNvSpPr>
              <a:spLocks noChangeShapeType="1"/>
            </p:cNvSpPr>
            <p:nvPr/>
          </p:nvSpPr>
          <p:spPr bwMode="auto">
            <a:xfrm>
              <a:off x="0" y="641"/>
              <a:ext cx="5760" cy="0"/>
            </a:xfrm>
            <a:prstGeom prst="line">
              <a:avLst/>
            </a:prstGeom>
            <a:noFill/>
            <a:ln w="412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197" name="Picture 10" descr="Заставка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82550"/>
            <a:ext cx="1041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8012288" r:id="rId1"/>
    <p:sldLayoutId id="2148012289" r:id="rId2"/>
    <p:sldLayoutId id="2148012290" r:id="rId3"/>
    <p:sldLayoutId id="2148012291" r:id="rId4"/>
    <p:sldLayoutId id="2148012292" r:id="rId5"/>
    <p:sldLayoutId id="2148012293" r:id="rId6"/>
    <p:sldLayoutId id="2148012294" r:id="rId7"/>
    <p:sldLayoutId id="2148012295" r:id="rId8"/>
    <p:sldLayoutId id="2148012296" r:id="rId9"/>
    <p:sldLayoutId id="2148012297" r:id="rId10"/>
    <p:sldLayoutId id="214801229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7524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524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ctr" defTabSz="7524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ctr" defTabSz="7524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ctr" defTabSz="7524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282225" algn="ctr" defTabSz="78888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564463" algn="ctr" defTabSz="78888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846699" algn="ctr" defTabSz="78888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128924" algn="ctr" defTabSz="78888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46063" indent="-246063" algn="l" defTabSz="75247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98488" indent="-192088" algn="l" defTabSz="752475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cs typeface="+mn-cs"/>
        </a:defRPr>
      </a:lvl2pPr>
      <a:lvl3pPr marL="949325" indent="-144463" algn="l" defTabSz="75247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346200" indent="-146050" algn="l" defTabSz="7524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743075" indent="-144463" algn="l" defTabSz="7524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057918" indent="-195018" algn="l" defTabSz="78888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340103" indent="-195018" algn="l" defTabSz="78888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22283" indent="-195018" algn="l" defTabSz="78888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2904613" indent="-195018" algn="l" defTabSz="78888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5644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2225" algn="l" defTabSz="5644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64463" algn="l" defTabSz="5644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46699" algn="l" defTabSz="5644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924" algn="l" defTabSz="5644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1123" algn="l" defTabSz="5644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93385" algn="l" defTabSz="5644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75557" algn="l" defTabSz="5644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57733" algn="l" defTabSz="56446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CECEEF"/>
            </a:gs>
            <a:gs pos="50000">
              <a:srgbClr val="9C9CDF"/>
            </a:gs>
            <a:gs pos="100000">
              <a:srgbClr val="0033C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2"/>
          <p:cNvGrpSpPr>
            <a:grpSpLocks/>
          </p:cNvGrpSpPr>
          <p:nvPr/>
        </p:nvGrpSpPr>
        <p:grpSpPr bwMode="auto">
          <a:xfrm>
            <a:off x="0" y="0"/>
            <a:ext cx="9144000" cy="849313"/>
            <a:chOff x="0" y="0"/>
            <a:chExt cx="5760" cy="713"/>
          </a:xfrm>
        </p:grpSpPr>
        <p:sp>
          <p:nvSpPr>
            <p:cNvPr id="1027" name="Text Box 14"/>
            <p:cNvSpPr txBox="1">
              <a:spLocks noChangeArrowheads="1"/>
            </p:cNvSpPr>
            <p:nvPr userDrawn="1"/>
          </p:nvSpPr>
          <p:spPr bwMode="auto">
            <a:xfrm>
              <a:off x="1429" y="119"/>
              <a:ext cx="2994" cy="59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1385" tIns="45695" rIns="91385" bIns="4569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altLang="ru-RU" sz="2000" b="1" smtClean="0">
                  <a:solidFill>
                    <a:srgbClr val="000099"/>
                  </a:solidFill>
                  <a:latin typeface="Tahoma" pitchFamily="34" charset="0"/>
                </a:rPr>
                <a:t>ГЛАВНОЕ УПРАВЛЕНИЕ МЧС РОССИИ ПО АМУРСКОЙ ОБЛАСТИ</a:t>
              </a:r>
            </a:p>
          </p:txBody>
        </p:sp>
        <p:pic>
          <p:nvPicPr>
            <p:cNvPr id="9220" name="Picture 6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" y="0"/>
              <a:ext cx="514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1" name="Group 19"/>
            <p:cNvGrpSpPr>
              <a:grpSpLocks/>
            </p:cNvGrpSpPr>
            <p:nvPr userDrawn="1"/>
          </p:nvGrpSpPr>
          <p:grpSpPr bwMode="auto">
            <a:xfrm>
              <a:off x="0" y="618"/>
              <a:ext cx="5760" cy="45"/>
              <a:chOff x="0" y="618"/>
              <a:chExt cx="5760" cy="45"/>
            </a:xfrm>
          </p:grpSpPr>
          <p:sp>
            <p:nvSpPr>
              <p:cNvPr id="9223" name="Line 10"/>
              <p:cNvSpPr>
                <a:spLocks noChangeShapeType="1"/>
              </p:cNvSpPr>
              <p:nvPr/>
            </p:nvSpPr>
            <p:spPr bwMode="auto">
              <a:xfrm>
                <a:off x="0" y="618"/>
                <a:ext cx="5760" cy="0"/>
              </a:xfrm>
              <a:prstGeom prst="line">
                <a:avLst/>
              </a:prstGeom>
              <a:noFill/>
              <a:ln w="508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4" name="Line 11"/>
              <p:cNvSpPr>
                <a:spLocks noChangeShapeType="1"/>
              </p:cNvSpPr>
              <p:nvPr/>
            </p:nvSpPr>
            <p:spPr bwMode="auto">
              <a:xfrm>
                <a:off x="0" y="661"/>
                <a:ext cx="5760" cy="0"/>
              </a:xfrm>
              <a:prstGeom prst="line">
                <a:avLst/>
              </a:prstGeom>
              <a:noFill/>
              <a:ln w="508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5" name="Line 12"/>
              <p:cNvSpPr>
                <a:spLocks noChangeShapeType="1"/>
              </p:cNvSpPr>
              <p:nvPr/>
            </p:nvSpPr>
            <p:spPr bwMode="auto">
              <a:xfrm>
                <a:off x="0" y="640"/>
                <a:ext cx="5760" cy="0"/>
              </a:xfrm>
              <a:prstGeom prst="line">
                <a:avLst/>
              </a:prstGeom>
              <a:noFill/>
              <a:ln w="412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9222" name="Picture 21" descr="то что нужно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0"/>
              <a:ext cx="67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8012299" r:id="rId1"/>
    <p:sldLayoutId id="2148012300" r:id="rId2"/>
    <p:sldLayoutId id="2148012301" r:id="rId3"/>
    <p:sldLayoutId id="2148012302" r:id="rId4"/>
    <p:sldLayoutId id="2148012303" r:id="rId5"/>
    <p:sldLayoutId id="2148012304" r:id="rId6"/>
    <p:sldLayoutId id="2148012305" r:id="rId7"/>
    <p:sldLayoutId id="2148012306" r:id="rId8"/>
    <p:sldLayoutId id="2148012307" r:id="rId9"/>
    <p:sldLayoutId id="2148012308" r:id="rId10"/>
    <p:sldLayoutId id="21480123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446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893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340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7860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49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4263" indent="-1793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27175" indent="-1793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71675" indent="-1793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44116" indent="-2207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88787" indent="-2207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33362" indent="-2207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78104" indent="-2207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682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350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029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8607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3330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8029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2632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7297" algn="l" defTabSz="889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oleObject" Target="../embeddings/Microsoft_Excel_Chart2.xls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18359" r="4478" b="13672"/>
          <a:stretch>
            <a:fillRect/>
          </a:stretch>
        </p:blipFill>
        <p:spPr bwMode="auto">
          <a:xfrm>
            <a:off x="4763" y="720725"/>
            <a:ext cx="9134475" cy="4422775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5843" name="Group 69"/>
          <p:cNvGrpSpPr>
            <a:grpSpLocks/>
          </p:cNvGrpSpPr>
          <p:nvPr/>
        </p:nvGrpSpPr>
        <p:grpSpPr bwMode="auto">
          <a:xfrm>
            <a:off x="5187950" y="3956050"/>
            <a:ext cx="395288" cy="246063"/>
            <a:chOff x="2145" y="1667"/>
            <a:chExt cx="249" cy="155"/>
          </a:xfrm>
        </p:grpSpPr>
        <p:grpSp>
          <p:nvGrpSpPr>
            <p:cNvPr id="35862" name="Group 70"/>
            <p:cNvGrpSpPr>
              <a:grpSpLocks/>
            </p:cNvGrpSpPr>
            <p:nvPr/>
          </p:nvGrpSpPr>
          <p:grpSpPr bwMode="auto">
            <a:xfrm>
              <a:off x="2171" y="1667"/>
              <a:ext cx="223" cy="155"/>
              <a:chOff x="2171" y="1667"/>
              <a:chExt cx="223" cy="155"/>
            </a:xfrm>
          </p:grpSpPr>
          <p:sp>
            <p:nvSpPr>
              <p:cNvPr id="35864" name="Line 71"/>
              <p:cNvSpPr>
                <a:spLocks noChangeShapeType="1"/>
              </p:cNvSpPr>
              <p:nvPr/>
            </p:nvSpPr>
            <p:spPr bwMode="auto">
              <a:xfrm>
                <a:off x="2173" y="1685"/>
                <a:ext cx="184" cy="0"/>
              </a:xfrm>
              <a:prstGeom prst="line">
                <a:avLst/>
              </a:prstGeom>
              <a:noFill/>
              <a:ln w="12600" cap="sq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5" name="Line 72"/>
              <p:cNvSpPr>
                <a:spLocks noChangeShapeType="1"/>
              </p:cNvSpPr>
              <p:nvPr/>
            </p:nvSpPr>
            <p:spPr bwMode="auto">
              <a:xfrm>
                <a:off x="2173" y="1728"/>
                <a:ext cx="208" cy="0"/>
              </a:xfrm>
              <a:prstGeom prst="line">
                <a:avLst/>
              </a:prstGeom>
              <a:noFill/>
              <a:ln w="12600" cap="sq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866" name="Group 73"/>
              <p:cNvGrpSpPr>
                <a:grpSpLocks/>
              </p:cNvGrpSpPr>
              <p:nvPr/>
            </p:nvGrpSpPr>
            <p:grpSpPr bwMode="auto">
              <a:xfrm>
                <a:off x="2171" y="1667"/>
                <a:ext cx="223" cy="155"/>
                <a:chOff x="2171" y="1667"/>
                <a:chExt cx="223" cy="155"/>
              </a:xfrm>
            </p:grpSpPr>
            <p:sp>
              <p:nvSpPr>
                <p:cNvPr id="35867" name="Line 74"/>
                <p:cNvSpPr>
                  <a:spLocks noChangeShapeType="1"/>
                </p:cNvSpPr>
                <p:nvPr/>
              </p:nvSpPr>
              <p:spPr bwMode="auto">
                <a:xfrm>
                  <a:off x="2345" y="1667"/>
                  <a:ext cx="48" cy="77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68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2170" y="1746"/>
                  <a:ext cx="225" cy="0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69" name="Line 76"/>
                <p:cNvSpPr>
                  <a:spLocks noChangeShapeType="1"/>
                </p:cNvSpPr>
                <p:nvPr/>
              </p:nvSpPr>
              <p:spPr bwMode="auto">
                <a:xfrm>
                  <a:off x="2171" y="1667"/>
                  <a:ext cx="0" cy="155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0" name="Line 77"/>
                <p:cNvSpPr>
                  <a:spLocks noChangeShapeType="1"/>
                </p:cNvSpPr>
                <p:nvPr/>
              </p:nvSpPr>
              <p:spPr bwMode="auto">
                <a:xfrm>
                  <a:off x="2171" y="1667"/>
                  <a:ext cx="173" cy="0"/>
                </a:xfrm>
                <a:prstGeom prst="line">
                  <a:avLst/>
                </a:prstGeom>
                <a:noFill/>
                <a:ln w="126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5863" name="Rectangle 78"/>
            <p:cNvSpPr>
              <a:spLocks noChangeArrowheads="1"/>
            </p:cNvSpPr>
            <p:nvPr/>
          </p:nvSpPr>
          <p:spPr bwMode="auto">
            <a:xfrm>
              <a:off x="2145" y="1673"/>
              <a:ext cx="218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56160" tIns="28080" rIns="56160" bIns="280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0000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0000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0000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0000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0000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0000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0000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0000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0000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500" b="1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 ГУ МЧС </a:t>
              </a:r>
            </a:p>
          </p:txBody>
        </p:sp>
      </p:grpSp>
      <p:sp>
        <p:nvSpPr>
          <p:cNvPr id="35844" name="Oval 136"/>
          <p:cNvSpPr>
            <a:spLocks noChangeArrowheads="1"/>
          </p:cNvSpPr>
          <p:nvPr/>
        </p:nvSpPr>
        <p:spPr bwMode="auto">
          <a:xfrm>
            <a:off x="5187950" y="4243388"/>
            <a:ext cx="46038" cy="46037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103" tIns="13823" rIns="81103" bIns="13823" anchor="ctr"/>
          <a:lstStyle>
            <a:lvl1pPr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altLang="ru-RU" sz="1400">
                <a:solidFill>
                  <a:srgbClr val="FFFFFF"/>
                </a:solidFill>
                <a:latin typeface="Arial" charset="0"/>
              </a:rPr>
            </a:br>
            <a:r>
              <a:rPr lang="ru-RU" altLang="ru-RU" sz="1400">
                <a:solidFill>
                  <a:srgbClr val="FFFFFF"/>
                </a:solidFill>
                <a:latin typeface="Arial" charset="0"/>
              </a:rPr>
              <a:t>Информационно аналитический отчет о результатах работы с обращениями граждан и организаций в Главном управлении МЧС России по Амурской области за 2022 год</a:t>
            </a:r>
            <a:r>
              <a:rPr lang="ru-RU" altLang="ru-RU" sz="1400" i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240" name="Text Box 66"/>
          <p:cNvSpPr txBox="1">
            <a:spLocks noChangeArrowheads="1"/>
          </p:cNvSpPr>
          <p:nvPr/>
        </p:nvSpPr>
        <p:spPr bwMode="auto">
          <a:xfrm>
            <a:off x="290513" y="4017963"/>
            <a:ext cx="455136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effectLst>
                  <a:glow rad="101600">
                    <a:srgbClr val="376092"/>
                  </a:glow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cs typeface="Tahoma" pitchFamily="32" charset="0"/>
              </a:rPr>
              <a:t>ЗА 2022 год в Главное управление МЧС </a:t>
            </a:r>
            <a:r>
              <a:rPr lang="ru-RU" sz="1100" b="1" smtClean="0">
                <a:effectLst>
                  <a:glow rad="101600">
                    <a:srgbClr val="376092"/>
                  </a:glow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cs typeface="Tahoma" pitchFamily="32" charset="0"/>
              </a:rPr>
              <a:t>России по Амурской </a:t>
            </a:r>
            <a:r>
              <a:rPr lang="ru-RU" sz="1100" b="1" dirty="0" smtClean="0">
                <a:effectLst>
                  <a:glow rad="101600">
                    <a:srgbClr val="376092"/>
                  </a:glow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cs typeface="Tahoma" pitchFamily="32" charset="0"/>
              </a:rPr>
              <a:t>области поступило 704 обращения от граждан.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effectLst>
                  <a:glow rad="101600">
                    <a:srgbClr val="376092"/>
                  </a:glow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cs typeface="Tahoma" pitchFamily="32" charset="0"/>
              </a:rPr>
              <a:t>В сравнении с прошлым годом отмечается увеличение на 22 % (577)</a:t>
            </a:r>
          </a:p>
        </p:txBody>
      </p:sp>
      <p:sp>
        <p:nvSpPr>
          <p:cNvPr id="39" name="Text Box 66"/>
          <p:cNvSpPr txBox="1">
            <a:spLocks noChangeArrowheads="1"/>
          </p:cNvSpPr>
          <p:nvPr/>
        </p:nvSpPr>
        <p:spPr bwMode="auto">
          <a:xfrm>
            <a:off x="53975" y="1938338"/>
            <a:ext cx="2133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effectLst>
                  <a:glow rad="101600">
                    <a:srgbClr val="376092"/>
                  </a:glow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cs typeface="Tahoma" pitchFamily="32" charset="0"/>
              </a:rPr>
              <a:t>Всего обращений  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2276475" y="952500"/>
            <a:ext cx="5638800" cy="3954463"/>
          </a:xfrm>
          <a:custGeom>
            <a:avLst/>
            <a:gdLst>
              <a:gd name="connsiteX0" fmla="*/ 0 w 5639338"/>
              <a:gd name="connsiteY0" fmla="*/ 104866 h 3954903"/>
              <a:gd name="connsiteX1" fmla="*/ 66675 w 5639338"/>
              <a:gd name="connsiteY1" fmla="*/ 85816 h 3954903"/>
              <a:gd name="connsiteX2" fmla="*/ 95250 w 5639338"/>
              <a:gd name="connsiteY2" fmla="*/ 66766 h 3954903"/>
              <a:gd name="connsiteX3" fmla="*/ 152400 w 5639338"/>
              <a:gd name="connsiteY3" fmla="*/ 47716 h 3954903"/>
              <a:gd name="connsiteX4" fmla="*/ 161925 w 5639338"/>
              <a:gd name="connsiteY4" fmla="*/ 9616 h 3954903"/>
              <a:gd name="connsiteX5" fmla="*/ 219075 w 5639338"/>
              <a:gd name="connsiteY5" fmla="*/ 91 h 3954903"/>
              <a:gd name="connsiteX6" fmla="*/ 409575 w 5639338"/>
              <a:gd name="connsiteY6" fmla="*/ 9616 h 3954903"/>
              <a:gd name="connsiteX7" fmla="*/ 628650 w 5639338"/>
              <a:gd name="connsiteY7" fmla="*/ 91 h 3954903"/>
              <a:gd name="connsiteX8" fmla="*/ 676275 w 5639338"/>
              <a:gd name="connsiteY8" fmla="*/ 57241 h 3954903"/>
              <a:gd name="connsiteX9" fmla="*/ 695325 w 5639338"/>
              <a:gd name="connsiteY9" fmla="*/ 85816 h 3954903"/>
              <a:gd name="connsiteX10" fmla="*/ 704850 w 5639338"/>
              <a:gd name="connsiteY10" fmla="*/ 114391 h 3954903"/>
              <a:gd name="connsiteX11" fmla="*/ 714375 w 5639338"/>
              <a:gd name="connsiteY11" fmla="*/ 152491 h 3954903"/>
              <a:gd name="connsiteX12" fmla="*/ 742950 w 5639338"/>
              <a:gd name="connsiteY12" fmla="*/ 162016 h 3954903"/>
              <a:gd name="connsiteX13" fmla="*/ 771525 w 5639338"/>
              <a:gd name="connsiteY13" fmla="*/ 142966 h 3954903"/>
              <a:gd name="connsiteX14" fmla="*/ 809625 w 5639338"/>
              <a:gd name="connsiteY14" fmla="*/ 133441 h 3954903"/>
              <a:gd name="connsiteX15" fmla="*/ 838200 w 5639338"/>
              <a:gd name="connsiteY15" fmla="*/ 123916 h 3954903"/>
              <a:gd name="connsiteX16" fmla="*/ 904875 w 5639338"/>
              <a:gd name="connsiteY16" fmla="*/ 133441 h 3954903"/>
              <a:gd name="connsiteX17" fmla="*/ 923925 w 5639338"/>
              <a:gd name="connsiteY17" fmla="*/ 162016 h 3954903"/>
              <a:gd name="connsiteX18" fmla="*/ 1000125 w 5639338"/>
              <a:gd name="connsiteY18" fmla="*/ 190591 h 3954903"/>
              <a:gd name="connsiteX19" fmla="*/ 1028700 w 5639338"/>
              <a:gd name="connsiteY19" fmla="*/ 219166 h 3954903"/>
              <a:gd name="connsiteX20" fmla="*/ 1038225 w 5639338"/>
              <a:gd name="connsiteY20" fmla="*/ 247741 h 3954903"/>
              <a:gd name="connsiteX21" fmla="*/ 1047750 w 5639338"/>
              <a:gd name="connsiteY21" fmla="*/ 295366 h 3954903"/>
              <a:gd name="connsiteX22" fmla="*/ 1076325 w 5639338"/>
              <a:gd name="connsiteY22" fmla="*/ 304891 h 3954903"/>
              <a:gd name="connsiteX23" fmla="*/ 1152525 w 5639338"/>
              <a:gd name="connsiteY23" fmla="*/ 285841 h 3954903"/>
              <a:gd name="connsiteX24" fmla="*/ 1181100 w 5639338"/>
              <a:gd name="connsiteY24" fmla="*/ 266791 h 3954903"/>
              <a:gd name="connsiteX25" fmla="*/ 1209675 w 5639338"/>
              <a:gd name="connsiteY25" fmla="*/ 257266 h 3954903"/>
              <a:gd name="connsiteX26" fmla="*/ 1276350 w 5639338"/>
              <a:gd name="connsiteY26" fmla="*/ 266791 h 3954903"/>
              <a:gd name="connsiteX27" fmla="*/ 1304925 w 5639338"/>
              <a:gd name="connsiteY27" fmla="*/ 323941 h 3954903"/>
              <a:gd name="connsiteX28" fmla="*/ 1333500 w 5639338"/>
              <a:gd name="connsiteY28" fmla="*/ 333466 h 3954903"/>
              <a:gd name="connsiteX29" fmla="*/ 1371600 w 5639338"/>
              <a:gd name="connsiteY29" fmla="*/ 323941 h 3954903"/>
              <a:gd name="connsiteX30" fmla="*/ 1400175 w 5639338"/>
              <a:gd name="connsiteY30" fmla="*/ 295366 h 3954903"/>
              <a:gd name="connsiteX31" fmla="*/ 1457325 w 5639338"/>
              <a:gd name="connsiteY31" fmla="*/ 304891 h 3954903"/>
              <a:gd name="connsiteX32" fmla="*/ 1485900 w 5639338"/>
              <a:gd name="connsiteY32" fmla="*/ 323941 h 3954903"/>
              <a:gd name="connsiteX33" fmla="*/ 1514475 w 5639338"/>
              <a:gd name="connsiteY33" fmla="*/ 333466 h 3954903"/>
              <a:gd name="connsiteX34" fmla="*/ 1543050 w 5639338"/>
              <a:gd name="connsiteY34" fmla="*/ 352516 h 3954903"/>
              <a:gd name="connsiteX35" fmla="*/ 1562100 w 5639338"/>
              <a:gd name="connsiteY35" fmla="*/ 381091 h 3954903"/>
              <a:gd name="connsiteX36" fmla="*/ 1590675 w 5639338"/>
              <a:gd name="connsiteY36" fmla="*/ 390616 h 3954903"/>
              <a:gd name="connsiteX37" fmla="*/ 1619250 w 5639338"/>
              <a:gd name="connsiteY37" fmla="*/ 409666 h 3954903"/>
              <a:gd name="connsiteX38" fmla="*/ 1657350 w 5639338"/>
              <a:gd name="connsiteY38" fmla="*/ 447766 h 3954903"/>
              <a:gd name="connsiteX39" fmla="*/ 1695450 w 5639338"/>
              <a:gd name="connsiteY39" fmla="*/ 504916 h 3954903"/>
              <a:gd name="connsiteX40" fmla="*/ 1704975 w 5639338"/>
              <a:gd name="connsiteY40" fmla="*/ 533491 h 3954903"/>
              <a:gd name="connsiteX41" fmla="*/ 1733550 w 5639338"/>
              <a:gd name="connsiteY41" fmla="*/ 552541 h 3954903"/>
              <a:gd name="connsiteX42" fmla="*/ 1743075 w 5639338"/>
              <a:gd name="connsiteY42" fmla="*/ 600166 h 3954903"/>
              <a:gd name="connsiteX43" fmla="*/ 1828800 w 5639338"/>
              <a:gd name="connsiteY43" fmla="*/ 609691 h 3954903"/>
              <a:gd name="connsiteX44" fmla="*/ 1933575 w 5639338"/>
              <a:gd name="connsiteY44" fmla="*/ 619216 h 3954903"/>
              <a:gd name="connsiteX45" fmla="*/ 2076450 w 5639338"/>
              <a:gd name="connsiteY45" fmla="*/ 619216 h 3954903"/>
              <a:gd name="connsiteX46" fmla="*/ 2085975 w 5639338"/>
              <a:gd name="connsiteY46" fmla="*/ 647791 h 3954903"/>
              <a:gd name="connsiteX47" fmla="*/ 2114550 w 5639338"/>
              <a:gd name="connsiteY47" fmla="*/ 657316 h 3954903"/>
              <a:gd name="connsiteX48" fmla="*/ 2143125 w 5639338"/>
              <a:gd name="connsiteY48" fmla="*/ 676366 h 3954903"/>
              <a:gd name="connsiteX49" fmla="*/ 2247900 w 5639338"/>
              <a:gd name="connsiteY49" fmla="*/ 657316 h 3954903"/>
              <a:gd name="connsiteX50" fmla="*/ 2324100 w 5639338"/>
              <a:gd name="connsiteY50" fmla="*/ 666841 h 3954903"/>
              <a:gd name="connsiteX51" fmla="*/ 2362200 w 5639338"/>
              <a:gd name="connsiteY51" fmla="*/ 676366 h 3954903"/>
              <a:gd name="connsiteX52" fmla="*/ 2400300 w 5639338"/>
              <a:gd name="connsiteY52" fmla="*/ 733516 h 3954903"/>
              <a:gd name="connsiteX53" fmla="*/ 2409825 w 5639338"/>
              <a:gd name="connsiteY53" fmla="*/ 762091 h 3954903"/>
              <a:gd name="connsiteX54" fmla="*/ 2466975 w 5639338"/>
              <a:gd name="connsiteY54" fmla="*/ 771616 h 3954903"/>
              <a:gd name="connsiteX55" fmla="*/ 2495550 w 5639338"/>
              <a:gd name="connsiteY55" fmla="*/ 752566 h 3954903"/>
              <a:gd name="connsiteX56" fmla="*/ 2524125 w 5639338"/>
              <a:gd name="connsiteY56" fmla="*/ 723991 h 3954903"/>
              <a:gd name="connsiteX57" fmla="*/ 2628900 w 5639338"/>
              <a:gd name="connsiteY57" fmla="*/ 733516 h 3954903"/>
              <a:gd name="connsiteX58" fmla="*/ 2657475 w 5639338"/>
              <a:gd name="connsiteY58" fmla="*/ 771616 h 3954903"/>
              <a:gd name="connsiteX59" fmla="*/ 2686050 w 5639338"/>
              <a:gd name="connsiteY59" fmla="*/ 723991 h 3954903"/>
              <a:gd name="connsiteX60" fmla="*/ 2743200 w 5639338"/>
              <a:gd name="connsiteY60" fmla="*/ 714466 h 3954903"/>
              <a:gd name="connsiteX61" fmla="*/ 2800350 w 5639338"/>
              <a:gd name="connsiteY61" fmla="*/ 695416 h 3954903"/>
              <a:gd name="connsiteX62" fmla="*/ 2867025 w 5639338"/>
              <a:gd name="connsiteY62" fmla="*/ 771616 h 3954903"/>
              <a:gd name="connsiteX63" fmla="*/ 2895600 w 5639338"/>
              <a:gd name="connsiteY63" fmla="*/ 781141 h 3954903"/>
              <a:gd name="connsiteX64" fmla="*/ 2933700 w 5639338"/>
              <a:gd name="connsiteY64" fmla="*/ 733516 h 3954903"/>
              <a:gd name="connsiteX65" fmla="*/ 2962275 w 5639338"/>
              <a:gd name="connsiteY65" fmla="*/ 714466 h 3954903"/>
              <a:gd name="connsiteX66" fmla="*/ 3019425 w 5639338"/>
              <a:gd name="connsiteY66" fmla="*/ 733516 h 3954903"/>
              <a:gd name="connsiteX67" fmla="*/ 3057525 w 5639338"/>
              <a:gd name="connsiteY67" fmla="*/ 752566 h 3954903"/>
              <a:gd name="connsiteX68" fmla="*/ 3143250 w 5639338"/>
              <a:gd name="connsiteY68" fmla="*/ 762091 h 3954903"/>
              <a:gd name="connsiteX69" fmla="*/ 3171825 w 5639338"/>
              <a:gd name="connsiteY69" fmla="*/ 771616 h 3954903"/>
              <a:gd name="connsiteX70" fmla="*/ 3152775 w 5639338"/>
              <a:gd name="connsiteY70" fmla="*/ 743041 h 3954903"/>
              <a:gd name="connsiteX71" fmla="*/ 3209925 w 5639338"/>
              <a:gd name="connsiteY71" fmla="*/ 752566 h 3954903"/>
              <a:gd name="connsiteX72" fmla="*/ 3238500 w 5639338"/>
              <a:gd name="connsiteY72" fmla="*/ 771616 h 3954903"/>
              <a:gd name="connsiteX73" fmla="*/ 3295650 w 5639338"/>
              <a:gd name="connsiteY73" fmla="*/ 790666 h 3954903"/>
              <a:gd name="connsiteX74" fmla="*/ 3324225 w 5639338"/>
              <a:gd name="connsiteY74" fmla="*/ 809716 h 3954903"/>
              <a:gd name="connsiteX75" fmla="*/ 3419475 w 5639338"/>
              <a:gd name="connsiteY75" fmla="*/ 819241 h 3954903"/>
              <a:gd name="connsiteX76" fmla="*/ 3448050 w 5639338"/>
              <a:gd name="connsiteY76" fmla="*/ 828766 h 3954903"/>
              <a:gd name="connsiteX77" fmla="*/ 3476625 w 5639338"/>
              <a:gd name="connsiteY77" fmla="*/ 819241 h 3954903"/>
              <a:gd name="connsiteX78" fmla="*/ 3486150 w 5639338"/>
              <a:gd name="connsiteY78" fmla="*/ 790666 h 3954903"/>
              <a:gd name="connsiteX79" fmla="*/ 3495675 w 5639338"/>
              <a:gd name="connsiteY79" fmla="*/ 704941 h 3954903"/>
              <a:gd name="connsiteX80" fmla="*/ 3524250 w 5639338"/>
              <a:gd name="connsiteY80" fmla="*/ 695416 h 3954903"/>
              <a:gd name="connsiteX81" fmla="*/ 3571875 w 5639338"/>
              <a:gd name="connsiteY81" fmla="*/ 685891 h 3954903"/>
              <a:gd name="connsiteX82" fmla="*/ 3609975 w 5639338"/>
              <a:gd name="connsiteY82" fmla="*/ 676366 h 3954903"/>
              <a:gd name="connsiteX83" fmla="*/ 3752850 w 5639338"/>
              <a:gd name="connsiteY83" fmla="*/ 695416 h 3954903"/>
              <a:gd name="connsiteX84" fmla="*/ 3781425 w 5639338"/>
              <a:gd name="connsiteY84" fmla="*/ 704941 h 3954903"/>
              <a:gd name="connsiteX85" fmla="*/ 3857625 w 5639338"/>
              <a:gd name="connsiteY85" fmla="*/ 704941 h 3954903"/>
              <a:gd name="connsiteX86" fmla="*/ 4000500 w 5639338"/>
              <a:gd name="connsiteY86" fmla="*/ 695416 h 3954903"/>
              <a:gd name="connsiteX87" fmla="*/ 4057650 w 5639338"/>
              <a:gd name="connsiteY87" fmla="*/ 704941 h 3954903"/>
              <a:gd name="connsiteX88" fmla="*/ 4086225 w 5639338"/>
              <a:gd name="connsiteY88" fmla="*/ 714466 h 3954903"/>
              <a:gd name="connsiteX89" fmla="*/ 4143375 w 5639338"/>
              <a:gd name="connsiteY89" fmla="*/ 723991 h 3954903"/>
              <a:gd name="connsiteX90" fmla="*/ 4181475 w 5639338"/>
              <a:gd name="connsiteY90" fmla="*/ 733516 h 3954903"/>
              <a:gd name="connsiteX91" fmla="*/ 4210050 w 5639338"/>
              <a:gd name="connsiteY91" fmla="*/ 723991 h 3954903"/>
              <a:gd name="connsiteX92" fmla="*/ 4238625 w 5639338"/>
              <a:gd name="connsiteY92" fmla="*/ 733516 h 3954903"/>
              <a:gd name="connsiteX93" fmla="*/ 4305300 w 5639338"/>
              <a:gd name="connsiteY93" fmla="*/ 752566 h 3954903"/>
              <a:gd name="connsiteX94" fmla="*/ 4429125 w 5639338"/>
              <a:gd name="connsiteY94" fmla="*/ 743041 h 3954903"/>
              <a:gd name="connsiteX95" fmla="*/ 4457700 w 5639338"/>
              <a:gd name="connsiteY95" fmla="*/ 723991 h 3954903"/>
              <a:gd name="connsiteX96" fmla="*/ 4514850 w 5639338"/>
              <a:gd name="connsiteY96" fmla="*/ 704941 h 3954903"/>
              <a:gd name="connsiteX97" fmla="*/ 4695825 w 5639338"/>
              <a:gd name="connsiteY97" fmla="*/ 714466 h 3954903"/>
              <a:gd name="connsiteX98" fmla="*/ 4724400 w 5639338"/>
              <a:gd name="connsiteY98" fmla="*/ 733516 h 3954903"/>
              <a:gd name="connsiteX99" fmla="*/ 4752975 w 5639338"/>
              <a:gd name="connsiteY99" fmla="*/ 743041 h 3954903"/>
              <a:gd name="connsiteX100" fmla="*/ 4810125 w 5639338"/>
              <a:gd name="connsiteY100" fmla="*/ 790666 h 3954903"/>
              <a:gd name="connsiteX101" fmla="*/ 4848225 w 5639338"/>
              <a:gd name="connsiteY101" fmla="*/ 828766 h 3954903"/>
              <a:gd name="connsiteX102" fmla="*/ 4876800 w 5639338"/>
              <a:gd name="connsiteY102" fmla="*/ 857341 h 3954903"/>
              <a:gd name="connsiteX103" fmla="*/ 4819650 w 5639338"/>
              <a:gd name="connsiteY103" fmla="*/ 866866 h 3954903"/>
              <a:gd name="connsiteX104" fmla="*/ 4772025 w 5639338"/>
              <a:gd name="connsiteY104" fmla="*/ 876391 h 3954903"/>
              <a:gd name="connsiteX105" fmla="*/ 4762500 w 5639338"/>
              <a:gd name="connsiteY105" fmla="*/ 904966 h 3954903"/>
              <a:gd name="connsiteX106" fmla="*/ 4752975 w 5639338"/>
              <a:gd name="connsiteY106" fmla="*/ 943066 h 3954903"/>
              <a:gd name="connsiteX107" fmla="*/ 4724400 w 5639338"/>
              <a:gd name="connsiteY107" fmla="*/ 962116 h 3954903"/>
              <a:gd name="connsiteX108" fmla="*/ 4695825 w 5639338"/>
              <a:gd name="connsiteY108" fmla="*/ 990691 h 3954903"/>
              <a:gd name="connsiteX109" fmla="*/ 4686300 w 5639338"/>
              <a:gd name="connsiteY109" fmla="*/ 1038316 h 3954903"/>
              <a:gd name="connsiteX110" fmla="*/ 4619625 w 5639338"/>
              <a:gd name="connsiteY110" fmla="*/ 1038316 h 3954903"/>
              <a:gd name="connsiteX111" fmla="*/ 4552950 w 5639338"/>
              <a:gd name="connsiteY111" fmla="*/ 1047841 h 3954903"/>
              <a:gd name="connsiteX112" fmla="*/ 4533900 w 5639338"/>
              <a:gd name="connsiteY112" fmla="*/ 1114516 h 3954903"/>
              <a:gd name="connsiteX113" fmla="*/ 4419600 w 5639338"/>
              <a:gd name="connsiteY113" fmla="*/ 1124041 h 3954903"/>
              <a:gd name="connsiteX114" fmla="*/ 4381500 w 5639338"/>
              <a:gd name="connsiteY114" fmla="*/ 1190716 h 3954903"/>
              <a:gd name="connsiteX115" fmla="*/ 4352925 w 5639338"/>
              <a:gd name="connsiteY115" fmla="*/ 1219291 h 3954903"/>
              <a:gd name="connsiteX116" fmla="*/ 4257675 w 5639338"/>
              <a:gd name="connsiteY116" fmla="*/ 1247866 h 3954903"/>
              <a:gd name="connsiteX117" fmla="*/ 4219575 w 5639338"/>
              <a:gd name="connsiteY117" fmla="*/ 1390741 h 3954903"/>
              <a:gd name="connsiteX118" fmla="*/ 4181475 w 5639338"/>
              <a:gd name="connsiteY118" fmla="*/ 1400266 h 3954903"/>
              <a:gd name="connsiteX119" fmla="*/ 4086225 w 5639338"/>
              <a:gd name="connsiteY119" fmla="*/ 1400266 h 3954903"/>
              <a:gd name="connsiteX120" fmla="*/ 4076700 w 5639338"/>
              <a:gd name="connsiteY120" fmla="*/ 1428841 h 3954903"/>
              <a:gd name="connsiteX121" fmla="*/ 4057650 w 5639338"/>
              <a:gd name="connsiteY121" fmla="*/ 1457416 h 3954903"/>
              <a:gd name="connsiteX122" fmla="*/ 4029075 w 5639338"/>
              <a:gd name="connsiteY122" fmla="*/ 1476466 h 3954903"/>
              <a:gd name="connsiteX123" fmla="*/ 4000500 w 5639338"/>
              <a:gd name="connsiteY123" fmla="*/ 1505041 h 3954903"/>
              <a:gd name="connsiteX124" fmla="*/ 3990975 w 5639338"/>
              <a:gd name="connsiteY124" fmla="*/ 1571716 h 3954903"/>
              <a:gd name="connsiteX125" fmla="*/ 4000500 w 5639338"/>
              <a:gd name="connsiteY125" fmla="*/ 1600291 h 3954903"/>
              <a:gd name="connsiteX126" fmla="*/ 4029075 w 5639338"/>
              <a:gd name="connsiteY126" fmla="*/ 1609816 h 3954903"/>
              <a:gd name="connsiteX127" fmla="*/ 4095750 w 5639338"/>
              <a:gd name="connsiteY127" fmla="*/ 1619341 h 3954903"/>
              <a:gd name="connsiteX128" fmla="*/ 4124325 w 5639338"/>
              <a:gd name="connsiteY128" fmla="*/ 1628866 h 3954903"/>
              <a:gd name="connsiteX129" fmla="*/ 4143375 w 5639338"/>
              <a:gd name="connsiteY129" fmla="*/ 1686016 h 3954903"/>
              <a:gd name="connsiteX130" fmla="*/ 4152900 w 5639338"/>
              <a:gd name="connsiteY130" fmla="*/ 1657441 h 3954903"/>
              <a:gd name="connsiteX131" fmla="*/ 4191000 w 5639338"/>
              <a:gd name="connsiteY131" fmla="*/ 1647916 h 3954903"/>
              <a:gd name="connsiteX132" fmla="*/ 4305300 w 5639338"/>
              <a:gd name="connsiteY132" fmla="*/ 1657441 h 3954903"/>
              <a:gd name="connsiteX133" fmla="*/ 4333875 w 5639338"/>
              <a:gd name="connsiteY133" fmla="*/ 1714591 h 3954903"/>
              <a:gd name="connsiteX134" fmla="*/ 4343400 w 5639338"/>
              <a:gd name="connsiteY134" fmla="*/ 1781266 h 3954903"/>
              <a:gd name="connsiteX135" fmla="*/ 4381500 w 5639338"/>
              <a:gd name="connsiteY135" fmla="*/ 1800316 h 3954903"/>
              <a:gd name="connsiteX136" fmla="*/ 4410075 w 5639338"/>
              <a:gd name="connsiteY136" fmla="*/ 1886041 h 3954903"/>
              <a:gd name="connsiteX137" fmla="*/ 4419600 w 5639338"/>
              <a:gd name="connsiteY137" fmla="*/ 1924141 h 3954903"/>
              <a:gd name="connsiteX138" fmla="*/ 4448175 w 5639338"/>
              <a:gd name="connsiteY138" fmla="*/ 1933666 h 3954903"/>
              <a:gd name="connsiteX139" fmla="*/ 4476750 w 5639338"/>
              <a:gd name="connsiteY139" fmla="*/ 1962241 h 3954903"/>
              <a:gd name="connsiteX140" fmla="*/ 4505325 w 5639338"/>
              <a:gd name="connsiteY140" fmla="*/ 2067016 h 3954903"/>
              <a:gd name="connsiteX141" fmla="*/ 4562475 w 5639338"/>
              <a:gd name="connsiteY141" fmla="*/ 2047966 h 3954903"/>
              <a:gd name="connsiteX142" fmla="*/ 4572000 w 5639338"/>
              <a:gd name="connsiteY142" fmla="*/ 2009866 h 3954903"/>
              <a:gd name="connsiteX143" fmla="*/ 4600575 w 5639338"/>
              <a:gd name="connsiteY143" fmla="*/ 2000341 h 3954903"/>
              <a:gd name="connsiteX144" fmla="*/ 4705350 w 5639338"/>
              <a:gd name="connsiteY144" fmla="*/ 1971766 h 3954903"/>
              <a:gd name="connsiteX145" fmla="*/ 4848225 w 5639338"/>
              <a:gd name="connsiteY145" fmla="*/ 1952716 h 3954903"/>
              <a:gd name="connsiteX146" fmla="*/ 4895850 w 5639338"/>
              <a:gd name="connsiteY146" fmla="*/ 1943191 h 3954903"/>
              <a:gd name="connsiteX147" fmla="*/ 5029200 w 5639338"/>
              <a:gd name="connsiteY147" fmla="*/ 1905091 h 3954903"/>
              <a:gd name="connsiteX148" fmla="*/ 5095875 w 5639338"/>
              <a:gd name="connsiteY148" fmla="*/ 1838416 h 3954903"/>
              <a:gd name="connsiteX149" fmla="*/ 5105400 w 5639338"/>
              <a:gd name="connsiteY149" fmla="*/ 1771741 h 3954903"/>
              <a:gd name="connsiteX150" fmla="*/ 5172075 w 5639338"/>
              <a:gd name="connsiteY150" fmla="*/ 1838416 h 3954903"/>
              <a:gd name="connsiteX151" fmla="*/ 5229225 w 5639338"/>
              <a:gd name="connsiteY151" fmla="*/ 1857466 h 3954903"/>
              <a:gd name="connsiteX152" fmla="*/ 5619750 w 5639338"/>
              <a:gd name="connsiteY152" fmla="*/ 1857466 h 3954903"/>
              <a:gd name="connsiteX153" fmla="*/ 5638800 w 5639338"/>
              <a:gd name="connsiteY153" fmla="*/ 1886041 h 3954903"/>
              <a:gd name="connsiteX154" fmla="*/ 5629275 w 5639338"/>
              <a:gd name="connsiteY154" fmla="*/ 1952716 h 3954903"/>
              <a:gd name="connsiteX155" fmla="*/ 5638800 w 5639338"/>
              <a:gd name="connsiteY155" fmla="*/ 2000341 h 3954903"/>
              <a:gd name="connsiteX156" fmla="*/ 5629275 w 5639338"/>
              <a:gd name="connsiteY156" fmla="*/ 2047966 h 3954903"/>
              <a:gd name="connsiteX157" fmla="*/ 5553075 w 5639338"/>
              <a:gd name="connsiteY157" fmla="*/ 2057491 h 3954903"/>
              <a:gd name="connsiteX158" fmla="*/ 5534025 w 5639338"/>
              <a:gd name="connsiteY158" fmla="*/ 2209891 h 3954903"/>
              <a:gd name="connsiteX159" fmla="*/ 5486400 w 5639338"/>
              <a:gd name="connsiteY159" fmla="*/ 2333716 h 3954903"/>
              <a:gd name="connsiteX160" fmla="*/ 5457825 w 5639338"/>
              <a:gd name="connsiteY160" fmla="*/ 2343241 h 3954903"/>
              <a:gd name="connsiteX161" fmla="*/ 5353050 w 5639338"/>
              <a:gd name="connsiteY161" fmla="*/ 2324191 h 3954903"/>
              <a:gd name="connsiteX162" fmla="*/ 5324475 w 5639338"/>
              <a:gd name="connsiteY162" fmla="*/ 2305141 h 3954903"/>
              <a:gd name="connsiteX163" fmla="*/ 5305425 w 5639338"/>
              <a:gd name="connsiteY163" fmla="*/ 2276566 h 3954903"/>
              <a:gd name="connsiteX164" fmla="*/ 5219700 w 5639338"/>
              <a:gd name="connsiteY164" fmla="*/ 2257516 h 3954903"/>
              <a:gd name="connsiteX165" fmla="*/ 5019675 w 5639338"/>
              <a:gd name="connsiteY165" fmla="*/ 2247991 h 3954903"/>
              <a:gd name="connsiteX166" fmla="*/ 5038725 w 5639338"/>
              <a:gd name="connsiteY166" fmla="*/ 2286091 h 3954903"/>
              <a:gd name="connsiteX167" fmla="*/ 5057775 w 5639338"/>
              <a:gd name="connsiteY167" fmla="*/ 2333716 h 3954903"/>
              <a:gd name="connsiteX168" fmla="*/ 5076825 w 5639338"/>
              <a:gd name="connsiteY168" fmla="*/ 2390866 h 3954903"/>
              <a:gd name="connsiteX169" fmla="*/ 5048250 w 5639338"/>
              <a:gd name="connsiteY169" fmla="*/ 2409916 h 3954903"/>
              <a:gd name="connsiteX170" fmla="*/ 4943475 w 5639338"/>
              <a:gd name="connsiteY170" fmla="*/ 2428966 h 3954903"/>
              <a:gd name="connsiteX171" fmla="*/ 4914900 w 5639338"/>
              <a:gd name="connsiteY171" fmla="*/ 2448016 h 3954903"/>
              <a:gd name="connsiteX172" fmla="*/ 4867275 w 5639338"/>
              <a:gd name="connsiteY172" fmla="*/ 2457541 h 3954903"/>
              <a:gd name="connsiteX173" fmla="*/ 4838700 w 5639338"/>
              <a:gd name="connsiteY173" fmla="*/ 2467066 h 3954903"/>
              <a:gd name="connsiteX174" fmla="*/ 4819650 w 5639338"/>
              <a:gd name="connsiteY174" fmla="*/ 2505166 h 3954903"/>
              <a:gd name="connsiteX175" fmla="*/ 4762500 w 5639338"/>
              <a:gd name="connsiteY175" fmla="*/ 2543266 h 3954903"/>
              <a:gd name="connsiteX176" fmla="*/ 4695825 w 5639338"/>
              <a:gd name="connsiteY176" fmla="*/ 2609941 h 3954903"/>
              <a:gd name="connsiteX177" fmla="*/ 4676775 w 5639338"/>
              <a:gd name="connsiteY177" fmla="*/ 2638516 h 3954903"/>
              <a:gd name="connsiteX178" fmla="*/ 4648200 w 5639338"/>
              <a:gd name="connsiteY178" fmla="*/ 2648041 h 3954903"/>
              <a:gd name="connsiteX179" fmla="*/ 4524375 w 5639338"/>
              <a:gd name="connsiteY179" fmla="*/ 2667091 h 3954903"/>
              <a:gd name="connsiteX180" fmla="*/ 4448175 w 5639338"/>
              <a:gd name="connsiteY180" fmla="*/ 2695666 h 3954903"/>
              <a:gd name="connsiteX181" fmla="*/ 4362450 w 5639338"/>
              <a:gd name="connsiteY181" fmla="*/ 2714716 h 3954903"/>
              <a:gd name="connsiteX182" fmla="*/ 4324350 w 5639338"/>
              <a:gd name="connsiteY182" fmla="*/ 2771866 h 3954903"/>
              <a:gd name="connsiteX183" fmla="*/ 4333875 w 5639338"/>
              <a:gd name="connsiteY183" fmla="*/ 2809966 h 3954903"/>
              <a:gd name="connsiteX184" fmla="*/ 4343400 w 5639338"/>
              <a:gd name="connsiteY184" fmla="*/ 2838541 h 3954903"/>
              <a:gd name="connsiteX185" fmla="*/ 4371975 w 5639338"/>
              <a:gd name="connsiteY185" fmla="*/ 2848066 h 3954903"/>
              <a:gd name="connsiteX186" fmla="*/ 4314825 w 5639338"/>
              <a:gd name="connsiteY186" fmla="*/ 2838541 h 3954903"/>
              <a:gd name="connsiteX187" fmla="*/ 4267200 w 5639338"/>
              <a:gd name="connsiteY187" fmla="*/ 2933791 h 3954903"/>
              <a:gd name="connsiteX188" fmla="*/ 4162425 w 5639338"/>
              <a:gd name="connsiteY188" fmla="*/ 2962366 h 3954903"/>
              <a:gd name="connsiteX189" fmla="*/ 4143375 w 5639338"/>
              <a:gd name="connsiteY189" fmla="*/ 3000466 h 3954903"/>
              <a:gd name="connsiteX190" fmla="*/ 4133850 w 5639338"/>
              <a:gd name="connsiteY190" fmla="*/ 3048091 h 3954903"/>
              <a:gd name="connsiteX191" fmla="*/ 4076700 w 5639338"/>
              <a:gd name="connsiteY191" fmla="*/ 3067141 h 3954903"/>
              <a:gd name="connsiteX192" fmla="*/ 4048125 w 5639338"/>
              <a:gd name="connsiteY192" fmla="*/ 3124291 h 3954903"/>
              <a:gd name="connsiteX193" fmla="*/ 4057650 w 5639338"/>
              <a:gd name="connsiteY193" fmla="*/ 3152866 h 3954903"/>
              <a:gd name="connsiteX194" fmla="*/ 4086225 w 5639338"/>
              <a:gd name="connsiteY194" fmla="*/ 3181441 h 3954903"/>
              <a:gd name="connsiteX195" fmla="*/ 4114800 w 5639338"/>
              <a:gd name="connsiteY195" fmla="*/ 3190966 h 3954903"/>
              <a:gd name="connsiteX196" fmla="*/ 4171950 w 5639338"/>
              <a:gd name="connsiteY196" fmla="*/ 3162391 h 3954903"/>
              <a:gd name="connsiteX197" fmla="*/ 4200525 w 5639338"/>
              <a:gd name="connsiteY197" fmla="*/ 3171916 h 3954903"/>
              <a:gd name="connsiteX198" fmla="*/ 4219575 w 5639338"/>
              <a:gd name="connsiteY198" fmla="*/ 3343366 h 3954903"/>
              <a:gd name="connsiteX199" fmla="*/ 4286250 w 5639338"/>
              <a:gd name="connsiteY199" fmla="*/ 3352891 h 3954903"/>
              <a:gd name="connsiteX200" fmla="*/ 4257675 w 5639338"/>
              <a:gd name="connsiteY200" fmla="*/ 3429091 h 3954903"/>
              <a:gd name="connsiteX201" fmla="*/ 4248150 w 5639338"/>
              <a:gd name="connsiteY201" fmla="*/ 3457666 h 3954903"/>
              <a:gd name="connsiteX202" fmla="*/ 4267200 w 5639338"/>
              <a:gd name="connsiteY202" fmla="*/ 3524341 h 3954903"/>
              <a:gd name="connsiteX203" fmla="*/ 4276725 w 5639338"/>
              <a:gd name="connsiteY203" fmla="*/ 3562441 h 3954903"/>
              <a:gd name="connsiteX204" fmla="*/ 4295775 w 5639338"/>
              <a:gd name="connsiteY204" fmla="*/ 3619591 h 3954903"/>
              <a:gd name="connsiteX205" fmla="*/ 4324350 w 5639338"/>
              <a:gd name="connsiteY205" fmla="*/ 3629116 h 3954903"/>
              <a:gd name="connsiteX206" fmla="*/ 4343400 w 5639338"/>
              <a:gd name="connsiteY206" fmla="*/ 3657691 h 3954903"/>
              <a:gd name="connsiteX207" fmla="*/ 4362450 w 5639338"/>
              <a:gd name="connsiteY207" fmla="*/ 3724366 h 3954903"/>
              <a:gd name="connsiteX208" fmla="*/ 4381500 w 5639338"/>
              <a:gd name="connsiteY208" fmla="*/ 3752941 h 3954903"/>
              <a:gd name="connsiteX209" fmla="*/ 4371975 w 5639338"/>
              <a:gd name="connsiteY209" fmla="*/ 3810091 h 3954903"/>
              <a:gd name="connsiteX210" fmla="*/ 4343400 w 5639338"/>
              <a:gd name="connsiteY210" fmla="*/ 3829141 h 3954903"/>
              <a:gd name="connsiteX211" fmla="*/ 4229100 w 5639338"/>
              <a:gd name="connsiteY211" fmla="*/ 3838666 h 3954903"/>
              <a:gd name="connsiteX212" fmla="*/ 4191000 w 5639338"/>
              <a:gd name="connsiteY212" fmla="*/ 3848191 h 3954903"/>
              <a:gd name="connsiteX213" fmla="*/ 4181475 w 5639338"/>
              <a:gd name="connsiteY213" fmla="*/ 3905341 h 3954903"/>
              <a:gd name="connsiteX214" fmla="*/ 4133850 w 5639338"/>
              <a:gd name="connsiteY214" fmla="*/ 3952966 h 3954903"/>
              <a:gd name="connsiteX215" fmla="*/ 4067175 w 5639338"/>
              <a:gd name="connsiteY215" fmla="*/ 3952966 h 39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5639338" h="3954903">
                <a:moveTo>
                  <a:pt x="0" y="104866"/>
                </a:moveTo>
                <a:cubicBezTo>
                  <a:pt x="22225" y="98516"/>
                  <a:pt x="45214" y="94400"/>
                  <a:pt x="66675" y="85816"/>
                </a:cubicBezTo>
                <a:cubicBezTo>
                  <a:pt x="77304" y="81564"/>
                  <a:pt x="84789" y="71415"/>
                  <a:pt x="95250" y="66766"/>
                </a:cubicBezTo>
                <a:cubicBezTo>
                  <a:pt x="113600" y="58611"/>
                  <a:pt x="133350" y="54066"/>
                  <a:pt x="152400" y="47716"/>
                </a:cubicBezTo>
                <a:cubicBezTo>
                  <a:pt x="155575" y="35016"/>
                  <a:pt x="151273" y="17225"/>
                  <a:pt x="161925" y="9616"/>
                </a:cubicBezTo>
                <a:cubicBezTo>
                  <a:pt x="177640" y="-1609"/>
                  <a:pt x="199762" y="91"/>
                  <a:pt x="219075" y="91"/>
                </a:cubicBezTo>
                <a:cubicBezTo>
                  <a:pt x="282654" y="91"/>
                  <a:pt x="346075" y="6441"/>
                  <a:pt x="409575" y="9616"/>
                </a:cubicBezTo>
                <a:cubicBezTo>
                  <a:pt x="482600" y="6441"/>
                  <a:pt x="555556" y="91"/>
                  <a:pt x="628650" y="91"/>
                </a:cubicBezTo>
                <a:cubicBezTo>
                  <a:pt x="685967" y="91"/>
                  <a:pt x="659840" y="13415"/>
                  <a:pt x="676275" y="57241"/>
                </a:cubicBezTo>
                <a:cubicBezTo>
                  <a:pt x="680295" y="67960"/>
                  <a:pt x="690205" y="75577"/>
                  <a:pt x="695325" y="85816"/>
                </a:cubicBezTo>
                <a:cubicBezTo>
                  <a:pt x="699815" y="94796"/>
                  <a:pt x="702092" y="104737"/>
                  <a:pt x="704850" y="114391"/>
                </a:cubicBezTo>
                <a:cubicBezTo>
                  <a:pt x="708446" y="126978"/>
                  <a:pt x="706197" y="142269"/>
                  <a:pt x="714375" y="152491"/>
                </a:cubicBezTo>
                <a:cubicBezTo>
                  <a:pt x="720647" y="160331"/>
                  <a:pt x="733425" y="158841"/>
                  <a:pt x="742950" y="162016"/>
                </a:cubicBezTo>
                <a:cubicBezTo>
                  <a:pt x="752475" y="155666"/>
                  <a:pt x="761003" y="147475"/>
                  <a:pt x="771525" y="142966"/>
                </a:cubicBezTo>
                <a:cubicBezTo>
                  <a:pt x="783557" y="137809"/>
                  <a:pt x="797038" y="137037"/>
                  <a:pt x="809625" y="133441"/>
                </a:cubicBezTo>
                <a:cubicBezTo>
                  <a:pt x="819279" y="130683"/>
                  <a:pt x="828675" y="127091"/>
                  <a:pt x="838200" y="123916"/>
                </a:cubicBezTo>
                <a:cubicBezTo>
                  <a:pt x="860425" y="127091"/>
                  <a:pt x="884359" y="124323"/>
                  <a:pt x="904875" y="133441"/>
                </a:cubicBezTo>
                <a:cubicBezTo>
                  <a:pt x="915336" y="138090"/>
                  <a:pt x="915830" y="153921"/>
                  <a:pt x="923925" y="162016"/>
                </a:cubicBezTo>
                <a:cubicBezTo>
                  <a:pt x="948451" y="186542"/>
                  <a:pt x="966050" y="183776"/>
                  <a:pt x="1000125" y="190591"/>
                </a:cubicBezTo>
                <a:cubicBezTo>
                  <a:pt x="1009650" y="200116"/>
                  <a:pt x="1021228" y="207958"/>
                  <a:pt x="1028700" y="219166"/>
                </a:cubicBezTo>
                <a:cubicBezTo>
                  <a:pt x="1034269" y="227520"/>
                  <a:pt x="1035790" y="238001"/>
                  <a:pt x="1038225" y="247741"/>
                </a:cubicBezTo>
                <a:cubicBezTo>
                  <a:pt x="1042152" y="263447"/>
                  <a:pt x="1038770" y="281896"/>
                  <a:pt x="1047750" y="295366"/>
                </a:cubicBezTo>
                <a:cubicBezTo>
                  <a:pt x="1053319" y="303720"/>
                  <a:pt x="1066800" y="301716"/>
                  <a:pt x="1076325" y="304891"/>
                </a:cubicBezTo>
                <a:cubicBezTo>
                  <a:pt x="1101725" y="298541"/>
                  <a:pt x="1127920" y="294788"/>
                  <a:pt x="1152525" y="285841"/>
                </a:cubicBezTo>
                <a:cubicBezTo>
                  <a:pt x="1163283" y="281929"/>
                  <a:pt x="1170861" y="271911"/>
                  <a:pt x="1181100" y="266791"/>
                </a:cubicBezTo>
                <a:cubicBezTo>
                  <a:pt x="1190080" y="262301"/>
                  <a:pt x="1200150" y="260441"/>
                  <a:pt x="1209675" y="257266"/>
                </a:cubicBezTo>
                <a:cubicBezTo>
                  <a:pt x="1231900" y="260441"/>
                  <a:pt x="1255834" y="257673"/>
                  <a:pt x="1276350" y="266791"/>
                </a:cubicBezTo>
                <a:cubicBezTo>
                  <a:pt x="1308148" y="280924"/>
                  <a:pt x="1285484" y="304500"/>
                  <a:pt x="1304925" y="323941"/>
                </a:cubicBezTo>
                <a:cubicBezTo>
                  <a:pt x="1312025" y="331041"/>
                  <a:pt x="1323975" y="330291"/>
                  <a:pt x="1333500" y="333466"/>
                </a:cubicBezTo>
                <a:cubicBezTo>
                  <a:pt x="1380805" y="365003"/>
                  <a:pt x="1349355" y="357309"/>
                  <a:pt x="1371600" y="323941"/>
                </a:cubicBezTo>
                <a:cubicBezTo>
                  <a:pt x="1379072" y="312733"/>
                  <a:pt x="1390650" y="304891"/>
                  <a:pt x="1400175" y="295366"/>
                </a:cubicBezTo>
                <a:cubicBezTo>
                  <a:pt x="1419225" y="298541"/>
                  <a:pt x="1439003" y="298784"/>
                  <a:pt x="1457325" y="304891"/>
                </a:cubicBezTo>
                <a:cubicBezTo>
                  <a:pt x="1468185" y="308511"/>
                  <a:pt x="1475661" y="318821"/>
                  <a:pt x="1485900" y="323941"/>
                </a:cubicBezTo>
                <a:cubicBezTo>
                  <a:pt x="1494880" y="328431"/>
                  <a:pt x="1504950" y="330291"/>
                  <a:pt x="1514475" y="333466"/>
                </a:cubicBezTo>
                <a:cubicBezTo>
                  <a:pt x="1524000" y="339816"/>
                  <a:pt x="1534955" y="344421"/>
                  <a:pt x="1543050" y="352516"/>
                </a:cubicBezTo>
                <a:cubicBezTo>
                  <a:pt x="1551145" y="360611"/>
                  <a:pt x="1553161" y="373940"/>
                  <a:pt x="1562100" y="381091"/>
                </a:cubicBezTo>
                <a:cubicBezTo>
                  <a:pt x="1569940" y="387363"/>
                  <a:pt x="1581150" y="387441"/>
                  <a:pt x="1590675" y="390616"/>
                </a:cubicBezTo>
                <a:cubicBezTo>
                  <a:pt x="1600200" y="396966"/>
                  <a:pt x="1612099" y="400727"/>
                  <a:pt x="1619250" y="409666"/>
                </a:cubicBezTo>
                <a:cubicBezTo>
                  <a:pt x="1656195" y="455848"/>
                  <a:pt x="1595005" y="426984"/>
                  <a:pt x="1657350" y="447766"/>
                </a:cubicBezTo>
                <a:lnTo>
                  <a:pt x="1695450" y="504916"/>
                </a:lnTo>
                <a:cubicBezTo>
                  <a:pt x="1701019" y="513270"/>
                  <a:pt x="1698703" y="525651"/>
                  <a:pt x="1704975" y="533491"/>
                </a:cubicBezTo>
                <a:cubicBezTo>
                  <a:pt x="1712126" y="542430"/>
                  <a:pt x="1724025" y="546191"/>
                  <a:pt x="1733550" y="552541"/>
                </a:cubicBezTo>
                <a:cubicBezTo>
                  <a:pt x="1736725" y="568416"/>
                  <a:pt x="1729193" y="591837"/>
                  <a:pt x="1743075" y="600166"/>
                </a:cubicBezTo>
                <a:cubicBezTo>
                  <a:pt x="1767729" y="614958"/>
                  <a:pt x="1800192" y="606830"/>
                  <a:pt x="1828800" y="609691"/>
                </a:cubicBezTo>
                <a:lnTo>
                  <a:pt x="1933575" y="619216"/>
                </a:lnTo>
                <a:cubicBezTo>
                  <a:pt x="1950261" y="617547"/>
                  <a:pt x="2045571" y="598630"/>
                  <a:pt x="2076450" y="619216"/>
                </a:cubicBezTo>
                <a:cubicBezTo>
                  <a:pt x="2084804" y="624785"/>
                  <a:pt x="2078875" y="640691"/>
                  <a:pt x="2085975" y="647791"/>
                </a:cubicBezTo>
                <a:cubicBezTo>
                  <a:pt x="2093075" y="654891"/>
                  <a:pt x="2105025" y="654141"/>
                  <a:pt x="2114550" y="657316"/>
                </a:cubicBezTo>
                <a:cubicBezTo>
                  <a:pt x="2124075" y="663666"/>
                  <a:pt x="2131724" y="675330"/>
                  <a:pt x="2143125" y="676366"/>
                </a:cubicBezTo>
                <a:cubicBezTo>
                  <a:pt x="2185437" y="680213"/>
                  <a:pt x="2212241" y="669202"/>
                  <a:pt x="2247900" y="657316"/>
                </a:cubicBezTo>
                <a:cubicBezTo>
                  <a:pt x="2273300" y="660491"/>
                  <a:pt x="2298851" y="662633"/>
                  <a:pt x="2324100" y="666841"/>
                </a:cubicBezTo>
                <a:cubicBezTo>
                  <a:pt x="2337013" y="668993"/>
                  <a:pt x="2352348" y="667746"/>
                  <a:pt x="2362200" y="676366"/>
                </a:cubicBezTo>
                <a:cubicBezTo>
                  <a:pt x="2379430" y="691443"/>
                  <a:pt x="2393060" y="711796"/>
                  <a:pt x="2400300" y="733516"/>
                </a:cubicBezTo>
                <a:cubicBezTo>
                  <a:pt x="2403475" y="743041"/>
                  <a:pt x="2401108" y="757110"/>
                  <a:pt x="2409825" y="762091"/>
                </a:cubicBezTo>
                <a:cubicBezTo>
                  <a:pt x="2426593" y="771673"/>
                  <a:pt x="2447925" y="768441"/>
                  <a:pt x="2466975" y="771616"/>
                </a:cubicBezTo>
                <a:cubicBezTo>
                  <a:pt x="2476500" y="765266"/>
                  <a:pt x="2486756" y="759895"/>
                  <a:pt x="2495550" y="752566"/>
                </a:cubicBezTo>
                <a:cubicBezTo>
                  <a:pt x="2505898" y="743942"/>
                  <a:pt x="2510790" y="725896"/>
                  <a:pt x="2524125" y="723991"/>
                </a:cubicBezTo>
                <a:cubicBezTo>
                  <a:pt x="2558842" y="719031"/>
                  <a:pt x="2593975" y="730341"/>
                  <a:pt x="2628900" y="733516"/>
                </a:cubicBezTo>
                <a:cubicBezTo>
                  <a:pt x="2638425" y="746216"/>
                  <a:pt x="2642074" y="767766"/>
                  <a:pt x="2657475" y="771616"/>
                </a:cubicBezTo>
                <a:cubicBezTo>
                  <a:pt x="2746021" y="793752"/>
                  <a:pt x="2694303" y="736370"/>
                  <a:pt x="2686050" y="723991"/>
                </a:cubicBezTo>
                <a:cubicBezTo>
                  <a:pt x="2705100" y="720816"/>
                  <a:pt x="2725552" y="722310"/>
                  <a:pt x="2743200" y="714466"/>
                </a:cubicBezTo>
                <a:cubicBezTo>
                  <a:pt x="2804356" y="687285"/>
                  <a:pt x="2740003" y="675300"/>
                  <a:pt x="2800350" y="695416"/>
                </a:cubicBezTo>
                <a:cubicBezTo>
                  <a:pt x="2828925" y="738278"/>
                  <a:pt x="2827338" y="751772"/>
                  <a:pt x="2867025" y="771616"/>
                </a:cubicBezTo>
                <a:cubicBezTo>
                  <a:pt x="2876005" y="776106"/>
                  <a:pt x="2886075" y="777966"/>
                  <a:pt x="2895600" y="781141"/>
                </a:cubicBezTo>
                <a:cubicBezTo>
                  <a:pt x="2956250" y="760924"/>
                  <a:pt x="2896111" y="789899"/>
                  <a:pt x="2933700" y="733516"/>
                </a:cubicBezTo>
                <a:cubicBezTo>
                  <a:pt x="2940050" y="723991"/>
                  <a:pt x="2952750" y="720816"/>
                  <a:pt x="2962275" y="714466"/>
                </a:cubicBezTo>
                <a:lnTo>
                  <a:pt x="3019425" y="733516"/>
                </a:lnTo>
                <a:cubicBezTo>
                  <a:pt x="3032895" y="738006"/>
                  <a:pt x="3043690" y="749373"/>
                  <a:pt x="3057525" y="752566"/>
                </a:cubicBezTo>
                <a:cubicBezTo>
                  <a:pt x="3085540" y="759031"/>
                  <a:pt x="3114675" y="758916"/>
                  <a:pt x="3143250" y="762091"/>
                </a:cubicBezTo>
                <a:cubicBezTo>
                  <a:pt x="3152775" y="765266"/>
                  <a:pt x="3167335" y="780596"/>
                  <a:pt x="3171825" y="771616"/>
                </a:cubicBezTo>
                <a:cubicBezTo>
                  <a:pt x="3176945" y="761377"/>
                  <a:pt x="3142536" y="748161"/>
                  <a:pt x="3152775" y="743041"/>
                </a:cubicBezTo>
                <a:cubicBezTo>
                  <a:pt x="3170049" y="734404"/>
                  <a:pt x="3190875" y="749391"/>
                  <a:pt x="3209925" y="752566"/>
                </a:cubicBezTo>
                <a:cubicBezTo>
                  <a:pt x="3219450" y="758916"/>
                  <a:pt x="3228039" y="766967"/>
                  <a:pt x="3238500" y="771616"/>
                </a:cubicBezTo>
                <a:cubicBezTo>
                  <a:pt x="3256850" y="779771"/>
                  <a:pt x="3295650" y="790666"/>
                  <a:pt x="3295650" y="790666"/>
                </a:cubicBezTo>
                <a:cubicBezTo>
                  <a:pt x="3305175" y="797016"/>
                  <a:pt x="3313071" y="807142"/>
                  <a:pt x="3324225" y="809716"/>
                </a:cubicBezTo>
                <a:cubicBezTo>
                  <a:pt x="3355316" y="816891"/>
                  <a:pt x="3387938" y="814389"/>
                  <a:pt x="3419475" y="819241"/>
                </a:cubicBezTo>
                <a:cubicBezTo>
                  <a:pt x="3429398" y="820768"/>
                  <a:pt x="3438525" y="825591"/>
                  <a:pt x="3448050" y="828766"/>
                </a:cubicBezTo>
                <a:cubicBezTo>
                  <a:pt x="3457575" y="825591"/>
                  <a:pt x="3469525" y="826341"/>
                  <a:pt x="3476625" y="819241"/>
                </a:cubicBezTo>
                <a:cubicBezTo>
                  <a:pt x="3483725" y="812141"/>
                  <a:pt x="3484499" y="800570"/>
                  <a:pt x="3486150" y="790666"/>
                </a:cubicBezTo>
                <a:cubicBezTo>
                  <a:pt x="3490877" y="762306"/>
                  <a:pt x="3484997" y="731635"/>
                  <a:pt x="3495675" y="704941"/>
                </a:cubicBezTo>
                <a:cubicBezTo>
                  <a:pt x="3499404" y="695619"/>
                  <a:pt x="3514510" y="697851"/>
                  <a:pt x="3524250" y="695416"/>
                </a:cubicBezTo>
                <a:cubicBezTo>
                  <a:pt x="3539956" y="691489"/>
                  <a:pt x="3556071" y="689403"/>
                  <a:pt x="3571875" y="685891"/>
                </a:cubicBezTo>
                <a:cubicBezTo>
                  <a:pt x="3584654" y="683051"/>
                  <a:pt x="3597275" y="679541"/>
                  <a:pt x="3609975" y="676366"/>
                </a:cubicBezTo>
                <a:cubicBezTo>
                  <a:pt x="3651246" y="680952"/>
                  <a:pt x="3710095" y="685915"/>
                  <a:pt x="3752850" y="695416"/>
                </a:cubicBezTo>
                <a:cubicBezTo>
                  <a:pt x="3762651" y="697594"/>
                  <a:pt x="3771900" y="701766"/>
                  <a:pt x="3781425" y="704941"/>
                </a:cubicBezTo>
                <a:cubicBezTo>
                  <a:pt x="3883025" y="679541"/>
                  <a:pt x="3756025" y="704941"/>
                  <a:pt x="3857625" y="704941"/>
                </a:cubicBezTo>
                <a:cubicBezTo>
                  <a:pt x="3905356" y="704941"/>
                  <a:pt x="3952875" y="698591"/>
                  <a:pt x="4000500" y="695416"/>
                </a:cubicBezTo>
                <a:cubicBezTo>
                  <a:pt x="4019550" y="698591"/>
                  <a:pt x="4038797" y="700751"/>
                  <a:pt x="4057650" y="704941"/>
                </a:cubicBezTo>
                <a:cubicBezTo>
                  <a:pt x="4067451" y="707119"/>
                  <a:pt x="4076424" y="712288"/>
                  <a:pt x="4086225" y="714466"/>
                </a:cubicBezTo>
                <a:cubicBezTo>
                  <a:pt x="4105078" y="718656"/>
                  <a:pt x="4124437" y="720203"/>
                  <a:pt x="4143375" y="723991"/>
                </a:cubicBezTo>
                <a:cubicBezTo>
                  <a:pt x="4156212" y="726558"/>
                  <a:pt x="4168775" y="730341"/>
                  <a:pt x="4181475" y="733516"/>
                </a:cubicBezTo>
                <a:cubicBezTo>
                  <a:pt x="4191000" y="730341"/>
                  <a:pt x="4200010" y="723991"/>
                  <a:pt x="4210050" y="723991"/>
                </a:cubicBezTo>
                <a:cubicBezTo>
                  <a:pt x="4220090" y="723991"/>
                  <a:pt x="4228971" y="730758"/>
                  <a:pt x="4238625" y="733516"/>
                </a:cubicBezTo>
                <a:cubicBezTo>
                  <a:pt x="4322346" y="757436"/>
                  <a:pt x="4236787" y="729728"/>
                  <a:pt x="4305300" y="752566"/>
                </a:cubicBezTo>
                <a:cubicBezTo>
                  <a:pt x="4346575" y="749391"/>
                  <a:pt x="4388437" y="750670"/>
                  <a:pt x="4429125" y="743041"/>
                </a:cubicBezTo>
                <a:cubicBezTo>
                  <a:pt x="4440377" y="740931"/>
                  <a:pt x="4447239" y="728640"/>
                  <a:pt x="4457700" y="723991"/>
                </a:cubicBezTo>
                <a:cubicBezTo>
                  <a:pt x="4476050" y="715836"/>
                  <a:pt x="4514850" y="704941"/>
                  <a:pt x="4514850" y="704941"/>
                </a:cubicBezTo>
                <a:cubicBezTo>
                  <a:pt x="4575175" y="708116"/>
                  <a:pt x="4635970" y="706304"/>
                  <a:pt x="4695825" y="714466"/>
                </a:cubicBezTo>
                <a:cubicBezTo>
                  <a:pt x="4707168" y="716013"/>
                  <a:pt x="4714161" y="728396"/>
                  <a:pt x="4724400" y="733516"/>
                </a:cubicBezTo>
                <a:cubicBezTo>
                  <a:pt x="4733380" y="738006"/>
                  <a:pt x="4743450" y="739866"/>
                  <a:pt x="4752975" y="743041"/>
                </a:cubicBezTo>
                <a:cubicBezTo>
                  <a:pt x="4774060" y="757098"/>
                  <a:pt x="4795457" y="768664"/>
                  <a:pt x="4810125" y="790666"/>
                </a:cubicBezTo>
                <a:cubicBezTo>
                  <a:pt x="4839154" y="834209"/>
                  <a:pt x="4793796" y="810623"/>
                  <a:pt x="4848225" y="828766"/>
                </a:cubicBezTo>
                <a:cubicBezTo>
                  <a:pt x="4857750" y="838291"/>
                  <a:pt x="4876800" y="843871"/>
                  <a:pt x="4876800" y="857341"/>
                </a:cubicBezTo>
                <a:cubicBezTo>
                  <a:pt x="4876800" y="894270"/>
                  <a:pt x="4826696" y="869215"/>
                  <a:pt x="4819650" y="866866"/>
                </a:cubicBezTo>
                <a:cubicBezTo>
                  <a:pt x="4803775" y="870041"/>
                  <a:pt x="4785495" y="867411"/>
                  <a:pt x="4772025" y="876391"/>
                </a:cubicBezTo>
                <a:cubicBezTo>
                  <a:pt x="4763671" y="881960"/>
                  <a:pt x="4765258" y="895312"/>
                  <a:pt x="4762500" y="904966"/>
                </a:cubicBezTo>
                <a:cubicBezTo>
                  <a:pt x="4758904" y="917553"/>
                  <a:pt x="4760237" y="932174"/>
                  <a:pt x="4752975" y="943066"/>
                </a:cubicBezTo>
                <a:cubicBezTo>
                  <a:pt x="4746625" y="952591"/>
                  <a:pt x="4733194" y="954787"/>
                  <a:pt x="4724400" y="962116"/>
                </a:cubicBezTo>
                <a:cubicBezTo>
                  <a:pt x="4714052" y="970740"/>
                  <a:pt x="4705350" y="981166"/>
                  <a:pt x="4695825" y="990691"/>
                </a:cubicBezTo>
                <a:cubicBezTo>
                  <a:pt x="4692650" y="1006566"/>
                  <a:pt x="4696664" y="1025879"/>
                  <a:pt x="4686300" y="1038316"/>
                </a:cubicBezTo>
                <a:cubicBezTo>
                  <a:pt x="4668100" y="1060156"/>
                  <a:pt x="4637886" y="1044403"/>
                  <a:pt x="4619625" y="1038316"/>
                </a:cubicBezTo>
                <a:cubicBezTo>
                  <a:pt x="4597400" y="1041491"/>
                  <a:pt x="4573030" y="1037801"/>
                  <a:pt x="4552950" y="1047841"/>
                </a:cubicBezTo>
                <a:cubicBezTo>
                  <a:pt x="4530637" y="1058997"/>
                  <a:pt x="4557136" y="1105579"/>
                  <a:pt x="4533900" y="1114516"/>
                </a:cubicBezTo>
                <a:cubicBezTo>
                  <a:pt x="4498216" y="1128241"/>
                  <a:pt x="4457700" y="1120866"/>
                  <a:pt x="4419600" y="1124041"/>
                </a:cubicBezTo>
                <a:cubicBezTo>
                  <a:pt x="4407955" y="1147332"/>
                  <a:pt x="4398329" y="1170521"/>
                  <a:pt x="4381500" y="1190716"/>
                </a:cubicBezTo>
                <a:cubicBezTo>
                  <a:pt x="4372876" y="1201064"/>
                  <a:pt x="4364700" y="1212749"/>
                  <a:pt x="4352925" y="1219291"/>
                </a:cubicBezTo>
                <a:cubicBezTo>
                  <a:pt x="4333952" y="1229832"/>
                  <a:pt x="4282272" y="1241717"/>
                  <a:pt x="4257675" y="1247866"/>
                </a:cubicBezTo>
                <a:cubicBezTo>
                  <a:pt x="4252950" y="1304566"/>
                  <a:pt x="4273099" y="1360156"/>
                  <a:pt x="4219575" y="1390741"/>
                </a:cubicBezTo>
                <a:cubicBezTo>
                  <a:pt x="4208209" y="1397236"/>
                  <a:pt x="4194175" y="1397091"/>
                  <a:pt x="4181475" y="1400266"/>
                </a:cubicBezTo>
                <a:cubicBezTo>
                  <a:pt x="4159120" y="1396540"/>
                  <a:pt x="4110723" y="1380667"/>
                  <a:pt x="4086225" y="1400266"/>
                </a:cubicBezTo>
                <a:cubicBezTo>
                  <a:pt x="4078385" y="1406538"/>
                  <a:pt x="4081190" y="1419861"/>
                  <a:pt x="4076700" y="1428841"/>
                </a:cubicBezTo>
                <a:cubicBezTo>
                  <a:pt x="4071580" y="1439080"/>
                  <a:pt x="4065745" y="1449321"/>
                  <a:pt x="4057650" y="1457416"/>
                </a:cubicBezTo>
                <a:cubicBezTo>
                  <a:pt x="4049555" y="1465511"/>
                  <a:pt x="4037869" y="1469137"/>
                  <a:pt x="4029075" y="1476466"/>
                </a:cubicBezTo>
                <a:cubicBezTo>
                  <a:pt x="4018727" y="1485090"/>
                  <a:pt x="4010025" y="1495516"/>
                  <a:pt x="4000500" y="1505041"/>
                </a:cubicBezTo>
                <a:cubicBezTo>
                  <a:pt x="3997325" y="1527266"/>
                  <a:pt x="3990975" y="1549265"/>
                  <a:pt x="3990975" y="1571716"/>
                </a:cubicBezTo>
                <a:cubicBezTo>
                  <a:pt x="3990975" y="1581756"/>
                  <a:pt x="3993400" y="1593191"/>
                  <a:pt x="4000500" y="1600291"/>
                </a:cubicBezTo>
                <a:cubicBezTo>
                  <a:pt x="4007600" y="1607391"/>
                  <a:pt x="4019230" y="1607847"/>
                  <a:pt x="4029075" y="1609816"/>
                </a:cubicBezTo>
                <a:cubicBezTo>
                  <a:pt x="4051090" y="1614219"/>
                  <a:pt x="4073525" y="1616166"/>
                  <a:pt x="4095750" y="1619341"/>
                </a:cubicBezTo>
                <a:cubicBezTo>
                  <a:pt x="4105275" y="1622516"/>
                  <a:pt x="4118489" y="1620696"/>
                  <a:pt x="4124325" y="1628866"/>
                </a:cubicBezTo>
                <a:cubicBezTo>
                  <a:pt x="4135997" y="1645206"/>
                  <a:pt x="4143375" y="1686016"/>
                  <a:pt x="4143375" y="1686016"/>
                </a:cubicBezTo>
                <a:cubicBezTo>
                  <a:pt x="4146550" y="1676491"/>
                  <a:pt x="4145060" y="1663713"/>
                  <a:pt x="4152900" y="1657441"/>
                </a:cubicBezTo>
                <a:cubicBezTo>
                  <a:pt x="4163122" y="1649263"/>
                  <a:pt x="4177909" y="1647916"/>
                  <a:pt x="4191000" y="1647916"/>
                </a:cubicBezTo>
                <a:cubicBezTo>
                  <a:pt x="4229232" y="1647916"/>
                  <a:pt x="4267200" y="1654266"/>
                  <a:pt x="4305300" y="1657441"/>
                </a:cubicBezTo>
                <a:cubicBezTo>
                  <a:pt x="4321355" y="1681523"/>
                  <a:pt x="4328241" y="1686423"/>
                  <a:pt x="4333875" y="1714591"/>
                </a:cubicBezTo>
                <a:cubicBezTo>
                  <a:pt x="4338278" y="1736606"/>
                  <a:pt x="4332497" y="1761641"/>
                  <a:pt x="4343400" y="1781266"/>
                </a:cubicBezTo>
                <a:cubicBezTo>
                  <a:pt x="4350296" y="1793678"/>
                  <a:pt x="4368800" y="1793966"/>
                  <a:pt x="4381500" y="1800316"/>
                </a:cubicBezTo>
                <a:cubicBezTo>
                  <a:pt x="4413195" y="1847858"/>
                  <a:pt x="4395409" y="1812710"/>
                  <a:pt x="4410075" y="1886041"/>
                </a:cubicBezTo>
                <a:cubicBezTo>
                  <a:pt x="4412642" y="1898878"/>
                  <a:pt x="4411422" y="1913919"/>
                  <a:pt x="4419600" y="1924141"/>
                </a:cubicBezTo>
                <a:cubicBezTo>
                  <a:pt x="4425872" y="1931981"/>
                  <a:pt x="4438650" y="1930491"/>
                  <a:pt x="4448175" y="1933666"/>
                </a:cubicBezTo>
                <a:cubicBezTo>
                  <a:pt x="4457700" y="1943191"/>
                  <a:pt x="4472147" y="1949582"/>
                  <a:pt x="4476750" y="1962241"/>
                </a:cubicBezTo>
                <a:cubicBezTo>
                  <a:pt x="4533663" y="2118753"/>
                  <a:pt x="4451518" y="1986306"/>
                  <a:pt x="4505325" y="2067016"/>
                </a:cubicBezTo>
                <a:cubicBezTo>
                  <a:pt x="4524375" y="2060666"/>
                  <a:pt x="4557605" y="2067447"/>
                  <a:pt x="4562475" y="2047966"/>
                </a:cubicBezTo>
                <a:cubicBezTo>
                  <a:pt x="4565650" y="2035266"/>
                  <a:pt x="4563822" y="2020088"/>
                  <a:pt x="4572000" y="2009866"/>
                </a:cubicBezTo>
                <a:cubicBezTo>
                  <a:pt x="4578272" y="2002026"/>
                  <a:pt x="4590889" y="2002983"/>
                  <a:pt x="4600575" y="2000341"/>
                </a:cubicBezTo>
                <a:cubicBezTo>
                  <a:pt x="4718743" y="1968113"/>
                  <a:pt x="4639578" y="1993690"/>
                  <a:pt x="4705350" y="1971766"/>
                </a:cubicBezTo>
                <a:cubicBezTo>
                  <a:pt x="4749281" y="1905870"/>
                  <a:pt x="4706051" y="1952716"/>
                  <a:pt x="4848225" y="1952716"/>
                </a:cubicBezTo>
                <a:cubicBezTo>
                  <a:pt x="4864414" y="1952716"/>
                  <a:pt x="4879975" y="1946366"/>
                  <a:pt x="4895850" y="1943191"/>
                </a:cubicBezTo>
                <a:cubicBezTo>
                  <a:pt x="4947889" y="1865133"/>
                  <a:pt x="4864144" y="1974588"/>
                  <a:pt x="5029200" y="1905091"/>
                </a:cubicBezTo>
                <a:cubicBezTo>
                  <a:pt x="5058168" y="1892894"/>
                  <a:pt x="5095875" y="1838416"/>
                  <a:pt x="5095875" y="1838416"/>
                </a:cubicBezTo>
                <a:cubicBezTo>
                  <a:pt x="5099050" y="1816191"/>
                  <a:pt x="5088354" y="1786352"/>
                  <a:pt x="5105400" y="1771741"/>
                </a:cubicBezTo>
                <a:cubicBezTo>
                  <a:pt x="5173436" y="1713425"/>
                  <a:pt x="5167539" y="1833232"/>
                  <a:pt x="5172075" y="1838416"/>
                </a:cubicBezTo>
                <a:cubicBezTo>
                  <a:pt x="5185298" y="1853528"/>
                  <a:pt x="5229225" y="1857466"/>
                  <a:pt x="5229225" y="1857466"/>
                </a:cubicBezTo>
                <a:cubicBezTo>
                  <a:pt x="5365845" y="1848927"/>
                  <a:pt x="5479133" y="1836634"/>
                  <a:pt x="5619750" y="1857466"/>
                </a:cubicBezTo>
                <a:cubicBezTo>
                  <a:pt x="5631074" y="1859144"/>
                  <a:pt x="5632450" y="1876516"/>
                  <a:pt x="5638800" y="1886041"/>
                </a:cubicBezTo>
                <a:cubicBezTo>
                  <a:pt x="5635625" y="1908266"/>
                  <a:pt x="5629275" y="1930265"/>
                  <a:pt x="5629275" y="1952716"/>
                </a:cubicBezTo>
                <a:cubicBezTo>
                  <a:pt x="5629275" y="1968905"/>
                  <a:pt x="5638800" y="1984152"/>
                  <a:pt x="5638800" y="2000341"/>
                </a:cubicBezTo>
                <a:cubicBezTo>
                  <a:pt x="5638800" y="2016530"/>
                  <a:pt x="5642745" y="2038986"/>
                  <a:pt x="5629275" y="2047966"/>
                </a:cubicBezTo>
                <a:cubicBezTo>
                  <a:pt x="5607976" y="2062165"/>
                  <a:pt x="5578475" y="2054316"/>
                  <a:pt x="5553075" y="2057491"/>
                </a:cubicBezTo>
                <a:cubicBezTo>
                  <a:pt x="5529835" y="2127211"/>
                  <a:pt x="5546894" y="2068334"/>
                  <a:pt x="5534025" y="2209891"/>
                </a:cubicBezTo>
                <a:cubicBezTo>
                  <a:pt x="5527352" y="2283289"/>
                  <a:pt x="5541809" y="2294138"/>
                  <a:pt x="5486400" y="2333716"/>
                </a:cubicBezTo>
                <a:cubicBezTo>
                  <a:pt x="5478230" y="2339552"/>
                  <a:pt x="5467350" y="2340066"/>
                  <a:pt x="5457825" y="2343241"/>
                </a:cubicBezTo>
                <a:cubicBezTo>
                  <a:pt x="5431558" y="2339958"/>
                  <a:pt x="5382416" y="2338874"/>
                  <a:pt x="5353050" y="2324191"/>
                </a:cubicBezTo>
                <a:cubicBezTo>
                  <a:pt x="5342811" y="2319071"/>
                  <a:pt x="5334000" y="2311491"/>
                  <a:pt x="5324475" y="2305141"/>
                </a:cubicBezTo>
                <a:cubicBezTo>
                  <a:pt x="5318125" y="2295616"/>
                  <a:pt x="5314364" y="2283717"/>
                  <a:pt x="5305425" y="2276566"/>
                </a:cubicBezTo>
                <a:cubicBezTo>
                  <a:pt x="5293084" y="2266693"/>
                  <a:pt x="5220285" y="2257613"/>
                  <a:pt x="5219700" y="2257516"/>
                </a:cubicBezTo>
                <a:cubicBezTo>
                  <a:pt x="5148474" y="2221903"/>
                  <a:pt x="5137765" y="2208628"/>
                  <a:pt x="5019675" y="2247991"/>
                </a:cubicBezTo>
                <a:cubicBezTo>
                  <a:pt x="5006205" y="2252481"/>
                  <a:pt x="5032958" y="2273116"/>
                  <a:pt x="5038725" y="2286091"/>
                </a:cubicBezTo>
                <a:cubicBezTo>
                  <a:pt x="5045669" y="2301715"/>
                  <a:pt x="5051932" y="2317648"/>
                  <a:pt x="5057775" y="2333716"/>
                </a:cubicBezTo>
                <a:cubicBezTo>
                  <a:pt x="5064637" y="2352587"/>
                  <a:pt x="5076825" y="2390866"/>
                  <a:pt x="5076825" y="2390866"/>
                </a:cubicBezTo>
                <a:cubicBezTo>
                  <a:pt x="5067300" y="2397216"/>
                  <a:pt x="5058489" y="2404796"/>
                  <a:pt x="5048250" y="2409916"/>
                </a:cubicBezTo>
                <a:cubicBezTo>
                  <a:pt x="5018884" y="2424599"/>
                  <a:pt x="4969742" y="2425683"/>
                  <a:pt x="4943475" y="2428966"/>
                </a:cubicBezTo>
                <a:cubicBezTo>
                  <a:pt x="4933950" y="2435316"/>
                  <a:pt x="4925619" y="2443996"/>
                  <a:pt x="4914900" y="2448016"/>
                </a:cubicBezTo>
                <a:cubicBezTo>
                  <a:pt x="4899741" y="2453700"/>
                  <a:pt x="4882981" y="2453614"/>
                  <a:pt x="4867275" y="2457541"/>
                </a:cubicBezTo>
                <a:cubicBezTo>
                  <a:pt x="4857535" y="2459976"/>
                  <a:pt x="4848225" y="2463891"/>
                  <a:pt x="4838700" y="2467066"/>
                </a:cubicBezTo>
                <a:cubicBezTo>
                  <a:pt x="4832350" y="2479766"/>
                  <a:pt x="4829690" y="2495126"/>
                  <a:pt x="4819650" y="2505166"/>
                </a:cubicBezTo>
                <a:cubicBezTo>
                  <a:pt x="4803461" y="2521355"/>
                  <a:pt x="4762500" y="2543266"/>
                  <a:pt x="4762500" y="2543266"/>
                </a:cubicBezTo>
                <a:cubicBezTo>
                  <a:pt x="4738330" y="2615775"/>
                  <a:pt x="4763141" y="2596478"/>
                  <a:pt x="4695825" y="2609941"/>
                </a:cubicBezTo>
                <a:cubicBezTo>
                  <a:pt x="4689475" y="2619466"/>
                  <a:pt x="4685714" y="2631365"/>
                  <a:pt x="4676775" y="2638516"/>
                </a:cubicBezTo>
                <a:cubicBezTo>
                  <a:pt x="4668935" y="2644788"/>
                  <a:pt x="4658068" y="2646191"/>
                  <a:pt x="4648200" y="2648041"/>
                </a:cubicBezTo>
                <a:cubicBezTo>
                  <a:pt x="4607155" y="2655737"/>
                  <a:pt x="4565500" y="2659834"/>
                  <a:pt x="4524375" y="2667091"/>
                </a:cubicBezTo>
                <a:cubicBezTo>
                  <a:pt x="4434269" y="2682992"/>
                  <a:pt x="4539451" y="2667581"/>
                  <a:pt x="4448175" y="2695666"/>
                </a:cubicBezTo>
                <a:cubicBezTo>
                  <a:pt x="4420197" y="2704274"/>
                  <a:pt x="4391025" y="2708366"/>
                  <a:pt x="4362450" y="2714716"/>
                </a:cubicBezTo>
                <a:cubicBezTo>
                  <a:pt x="4345270" y="2731896"/>
                  <a:pt x="4324350" y="2744297"/>
                  <a:pt x="4324350" y="2771866"/>
                </a:cubicBezTo>
                <a:cubicBezTo>
                  <a:pt x="4324350" y="2784957"/>
                  <a:pt x="4330279" y="2797379"/>
                  <a:pt x="4333875" y="2809966"/>
                </a:cubicBezTo>
                <a:cubicBezTo>
                  <a:pt x="4336633" y="2819620"/>
                  <a:pt x="4336300" y="2831441"/>
                  <a:pt x="4343400" y="2838541"/>
                </a:cubicBezTo>
                <a:cubicBezTo>
                  <a:pt x="4350500" y="2845641"/>
                  <a:pt x="4382015" y="2848066"/>
                  <a:pt x="4371975" y="2848066"/>
                </a:cubicBezTo>
                <a:cubicBezTo>
                  <a:pt x="4352662" y="2848066"/>
                  <a:pt x="4333875" y="2841716"/>
                  <a:pt x="4314825" y="2838541"/>
                </a:cubicBezTo>
                <a:cubicBezTo>
                  <a:pt x="4250150" y="2881657"/>
                  <a:pt x="4321766" y="2824659"/>
                  <a:pt x="4267200" y="2933791"/>
                </a:cubicBezTo>
                <a:cubicBezTo>
                  <a:pt x="4252792" y="2962607"/>
                  <a:pt x="4170681" y="2961334"/>
                  <a:pt x="4162425" y="2962366"/>
                </a:cubicBezTo>
                <a:cubicBezTo>
                  <a:pt x="4156075" y="2975066"/>
                  <a:pt x="4147865" y="2986996"/>
                  <a:pt x="4143375" y="3000466"/>
                </a:cubicBezTo>
                <a:cubicBezTo>
                  <a:pt x="4138255" y="3015825"/>
                  <a:pt x="4145298" y="3036643"/>
                  <a:pt x="4133850" y="3048091"/>
                </a:cubicBezTo>
                <a:cubicBezTo>
                  <a:pt x="4119651" y="3062290"/>
                  <a:pt x="4076700" y="3067141"/>
                  <a:pt x="4076700" y="3067141"/>
                </a:cubicBezTo>
                <a:cubicBezTo>
                  <a:pt x="4067068" y="3081588"/>
                  <a:pt x="4048125" y="3104573"/>
                  <a:pt x="4048125" y="3124291"/>
                </a:cubicBezTo>
                <a:cubicBezTo>
                  <a:pt x="4048125" y="3134331"/>
                  <a:pt x="4052081" y="3144512"/>
                  <a:pt x="4057650" y="3152866"/>
                </a:cubicBezTo>
                <a:cubicBezTo>
                  <a:pt x="4065122" y="3164074"/>
                  <a:pt x="4075017" y="3173969"/>
                  <a:pt x="4086225" y="3181441"/>
                </a:cubicBezTo>
                <a:cubicBezTo>
                  <a:pt x="4094579" y="3187010"/>
                  <a:pt x="4105275" y="3187791"/>
                  <a:pt x="4114800" y="3190966"/>
                </a:cubicBezTo>
                <a:cubicBezTo>
                  <a:pt x="4129247" y="3181334"/>
                  <a:pt x="4152232" y="3162391"/>
                  <a:pt x="4171950" y="3162391"/>
                </a:cubicBezTo>
                <a:cubicBezTo>
                  <a:pt x="4181990" y="3162391"/>
                  <a:pt x="4191000" y="3168741"/>
                  <a:pt x="4200525" y="3171916"/>
                </a:cubicBezTo>
                <a:cubicBezTo>
                  <a:pt x="4206875" y="3229066"/>
                  <a:pt x="4194959" y="3291400"/>
                  <a:pt x="4219575" y="3343366"/>
                </a:cubicBezTo>
                <a:cubicBezTo>
                  <a:pt x="4229186" y="3363655"/>
                  <a:pt x="4277132" y="3332375"/>
                  <a:pt x="4286250" y="3352891"/>
                </a:cubicBezTo>
                <a:cubicBezTo>
                  <a:pt x="4297267" y="3377680"/>
                  <a:pt x="4266946" y="3403597"/>
                  <a:pt x="4257675" y="3429091"/>
                </a:cubicBezTo>
                <a:cubicBezTo>
                  <a:pt x="4254244" y="3438527"/>
                  <a:pt x="4251325" y="3448141"/>
                  <a:pt x="4248150" y="3457666"/>
                </a:cubicBezTo>
                <a:cubicBezTo>
                  <a:pt x="4277927" y="3576773"/>
                  <a:pt x="4239871" y="3428688"/>
                  <a:pt x="4267200" y="3524341"/>
                </a:cubicBezTo>
                <a:cubicBezTo>
                  <a:pt x="4270796" y="3536928"/>
                  <a:pt x="4272963" y="3549902"/>
                  <a:pt x="4276725" y="3562441"/>
                </a:cubicBezTo>
                <a:cubicBezTo>
                  <a:pt x="4282495" y="3581675"/>
                  <a:pt x="4276725" y="3613241"/>
                  <a:pt x="4295775" y="3619591"/>
                </a:cubicBezTo>
                <a:lnTo>
                  <a:pt x="4324350" y="3629116"/>
                </a:lnTo>
                <a:cubicBezTo>
                  <a:pt x="4330700" y="3638641"/>
                  <a:pt x="4338280" y="3647452"/>
                  <a:pt x="4343400" y="3657691"/>
                </a:cubicBezTo>
                <a:cubicBezTo>
                  <a:pt x="4361936" y="3694762"/>
                  <a:pt x="4344139" y="3681640"/>
                  <a:pt x="4362450" y="3724366"/>
                </a:cubicBezTo>
                <a:cubicBezTo>
                  <a:pt x="4366959" y="3734888"/>
                  <a:pt x="4375150" y="3743416"/>
                  <a:pt x="4381500" y="3752941"/>
                </a:cubicBezTo>
                <a:cubicBezTo>
                  <a:pt x="4378325" y="3771991"/>
                  <a:pt x="4380612" y="3792817"/>
                  <a:pt x="4371975" y="3810091"/>
                </a:cubicBezTo>
                <a:cubicBezTo>
                  <a:pt x="4366855" y="3820330"/>
                  <a:pt x="4354625" y="3826896"/>
                  <a:pt x="4343400" y="3829141"/>
                </a:cubicBezTo>
                <a:cubicBezTo>
                  <a:pt x="4305910" y="3836639"/>
                  <a:pt x="4267200" y="3835491"/>
                  <a:pt x="4229100" y="3838666"/>
                </a:cubicBezTo>
                <a:cubicBezTo>
                  <a:pt x="4216400" y="3841841"/>
                  <a:pt x="4198609" y="3837539"/>
                  <a:pt x="4191000" y="3848191"/>
                </a:cubicBezTo>
                <a:cubicBezTo>
                  <a:pt x="4179775" y="3863906"/>
                  <a:pt x="4187582" y="3887019"/>
                  <a:pt x="4181475" y="3905341"/>
                </a:cubicBezTo>
                <a:cubicBezTo>
                  <a:pt x="4176032" y="3921670"/>
                  <a:pt x="4151993" y="3949337"/>
                  <a:pt x="4133850" y="3952966"/>
                </a:cubicBezTo>
                <a:cubicBezTo>
                  <a:pt x="4112057" y="3957325"/>
                  <a:pt x="4089400" y="3952966"/>
                  <a:pt x="4067175" y="3952966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276475" y="1085850"/>
            <a:ext cx="920750" cy="1704975"/>
          </a:xfrm>
          <a:custGeom>
            <a:avLst/>
            <a:gdLst>
              <a:gd name="connsiteX0" fmla="*/ 0 w 920956"/>
              <a:gd name="connsiteY0" fmla="*/ 0 h 1704975"/>
              <a:gd name="connsiteX1" fmla="*/ 66675 w 920956"/>
              <a:gd name="connsiteY1" fmla="*/ 38100 h 1704975"/>
              <a:gd name="connsiteX2" fmla="*/ 38100 w 920956"/>
              <a:gd name="connsiteY2" fmla="*/ 57150 h 1704975"/>
              <a:gd name="connsiteX3" fmla="*/ 19050 w 920956"/>
              <a:gd name="connsiteY3" fmla="*/ 85725 h 1704975"/>
              <a:gd name="connsiteX4" fmla="*/ 104775 w 920956"/>
              <a:gd name="connsiteY4" fmla="*/ 133350 h 1704975"/>
              <a:gd name="connsiteX5" fmla="*/ 133350 w 920956"/>
              <a:gd name="connsiteY5" fmla="*/ 152400 h 1704975"/>
              <a:gd name="connsiteX6" fmla="*/ 161925 w 920956"/>
              <a:gd name="connsiteY6" fmla="*/ 180975 h 1704975"/>
              <a:gd name="connsiteX7" fmla="*/ 190500 w 920956"/>
              <a:gd name="connsiteY7" fmla="*/ 190500 h 1704975"/>
              <a:gd name="connsiteX8" fmla="*/ 228600 w 920956"/>
              <a:gd name="connsiteY8" fmla="*/ 285750 h 1704975"/>
              <a:gd name="connsiteX9" fmla="*/ 200025 w 920956"/>
              <a:gd name="connsiteY9" fmla="*/ 304800 h 1704975"/>
              <a:gd name="connsiteX10" fmla="*/ 142875 w 920956"/>
              <a:gd name="connsiteY10" fmla="*/ 323850 h 1704975"/>
              <a:gd name="connsiteX11" fmla="*/ 114300 w 920956"/>
              <a:gd name="connsiteY11" fmla="*/ 342900 h 1704975"/>
              <a:gd name="connsiteX12" fmla="*/ 152400 w 920956"/>
              <a:gd name="connsiteY12" fmla="*/ 457200 h 1704975"/>
              <a:gd name="connsiteX13" fmla="*/ 161925 w 920956"/>
              <a:gd name="connsiteY13" fmla="*/ 485775 h 1704975"/>
              <a:gd name="connsiteX14" fmla="*/ 352425 w 920956"/>
              <a:gd name="connsiteY14" fmla="*/ 466725 h 1704975"/>
              <a:gd name="connsiteX15" fmla="*/ 447675 w 920956"/>
              <a:gd name="connsiteY15" fmla="*/ 400050 h 1704975"/>
              <a:gd name="connsiteX16" fmla="*/ 476250 w 920956"/>
              <a:gd name="connsiteY16" fmla="*/ 381000 h 1704975"/>
              <a:gd name="connsiteX17" fmla="*/ 571500 w 920956"/>
              <a:gd name="connsiteY17" fmla="*/ 390525 h 1704975"/>
              <a:gd name="connsiteX18" fmla="*/ 581025 w 920956"/>
              <a:gd name="connsiteY18" fmla="*/ 419100 h 1704975"/>
              <a:gd name="connsiteX19" fmla="*/ 609600 w 920956"/>
              <a:gd name="connsiteY19" fmla="*/ 438150 h 1704975"/>
              <a:gd name="connsiteX20" fmla="*/ 619125 w 920956"/>
              <a:gd name="connsiteY20" fmla="*/ 514350 h 1704975"/>
              <a:gd name="connsiteX21" fmla="*/ 638175 w 920956"/>
              <a:gd name="connsiteY21" fmla="*/ 571500 h 1704975"/>
              <a:gd name="connsiteX22" fmla="*/ 628650 w 920956"/>
              <a:gd name="connsiteY22" fmla="*/ 666750 h 1704975"/>
              <a:gd name="connsiteX23" fmla="*/ 714375 w 920956"/>
              <a:gd name="connsiteY23" fmla="*/ 628650 h 1704975"/>
              <a:gd name="connsiteX24" fmla="*/ 781050 w 920956"/>
              <a:gd name="connsiteY24" fmla="*/ 619125 h 1704975"/>
              <a:gd name="connsiteX25" fmla="*/ 857250 w 920956"/>
              <a:gd name="connsiteY25" fmla="*/ 609600 h 1704975"/>
              <a:gd name="connsiteX26" fmla="*/ 914400 w 920956"/>
              <a:gd name="connsiteY26" fmla="*/ 619125 h 1704975"/>
              <a:gd name="connsiteX27" fmla="*/ 876300 w 920956"/>
              <a:gd name="connsiteY27" fmla="*/ 714375 h 1704975"/>
              <a:gd name="connsiteX28" fmla="*/ 847725 w 920956"/>
              <a:gd name="connsiteY28" fmla="*/ 723900 h 1704975"/>
              <a:gd name="connsiteX29" fmla="*/ 838200 w 920956"/>
              <a:gd name="connsiteY29" fmla="*/ 752475 h 1704975"/>
              <a:gd name="connsiteX30" fmla="*/ 809625 w 920956"/>
              <a:gd name="connsiteY30" fmla="*/ 790575 h 1704975"/>
              <a:gd name="connsiteX31" fmla="*/ 790575 w 920956"/>
              <a:gd name="connsiteY31" fmla="*/ 819150 h 1704975"/>
              <a:gd name="connsiteX32" fmla="*/ 819150 w 920956"/>
              <a:gd name="connsiteY32" fmla="*/ 838200 h 1704975"/>
              <a:gd name="connsiteX33" fmla="*/ 819150 w 920956"/>
              <a:gd name="connsiteY33" fmla="*/ 914400 h 1704975"/>
              <a:gd name="connsiteX34" fmla="*/ 781050 w 920956"/>
              <a:gd name="connsiteY34" fmla="*/ 971550 h 1704975"/>
              <a:gd name="connsiteX35" fmla="*/ 733425 w 920956"/>
              <a:gd name="connsiteY35" fmla="*/ 1057275 h 1704975"/>
              <a:gd name="connsiteX36" fmla="*/ 762000 w 920956"/>
              <a:gd name="connsiteY36" fmla="*/ 1066800 h 1704975"/>
              <a:gd name="connsiteX37" fmla="*/ 819150 w 920956"/>
              <a:gd name="connsiteY37" fmla="*/ 1076325 h 1704975"/>
              <a:gd name="connsiteX38" fmla="*/ 828675 w 920956"/>
              <a:gd name="connsiteY38" fmla="*/ 1114425 h 1704975"/>
              <a:gd name="connsiteX39" fmla="*/ 838200 w 920956"/>
              <a:gd name="connsiteY39" fmla="*/ 1162050 h 1704975"/>
              <a:gd name="connsiteX40" fmla="*/ 847725 w 920956"/>
              <a:gd name="connsiteY40" fmla="*/ 1190625 h 1704975"/>
              <a:gd name="connsiteX41" fmla="*/ 904875 w 920956"/>
              <a:gd name="connsiteY41" fmla="*/ 1209675 h 1704975"/>
              <a:gd name="connsiteX42" fmla="*/ 876300 w 920956"/>
              <a:gd name="connsiteY42" fmla="*/ 1276350 h 1704975"/>
              <a:gd name="connsiteX43" fmla="*/ 847725 w 920956"/>
              <a:gd name="connsiteY43" fmla="*/ 1285875 h 1704975"/>
              <a:gd name="connsiteX44" fmla="*/ 781050 w 920956"/>
              <a:gd name="connsiteY44" fmla="*/ 1276350 h 1704975"/>
              <a:gd name="connsiteX45" fmla="*/ 762000 w 920956"/>
              <a:gd name="connsiteY45" fmla="*/ 1247775 h 1704975"/>
              <a:gd name="connsiteX46" fmla="*/ 733425 w 920956"/>
              <a:gd name="connsiteY46" fmla="*/ 1219200 h 1704975"/>
              <a:gd name="connsiteX47" fmla="*/ 752475 w 920956"/>
              <a:gd name="connsiteY47" fmla="*/ 1323975 h 1704975"/>
              <a:gd name="connsiteX48" fmla="*/ 742950 w 920956"/>
              <a:gd name="connsiteY48" fmla="*/ 1352550 h 1704975"/>
              <a:gd name="connsiteX49" fmla="*/ 714375 w 920956"/>
              <a:gd name="connsiteY49" fmla="*/ 1371600 h 1704975"/>
              <a:gd name="connsiteX50" fmla="*/ 723900 w 920956"/>
              <a:gd name="connsiteY50" fmla="*/ 1409700 h 1704975"/>
              <a:gd name="connsiteX51" fmla="*/ 762000 w 920956"/>
              <a:gd name="connsiteY51" fmla="*/ 1466850 h 1704975"/>
              <a:gd name="connsiteX52" fmla="*/ 781050 w 920956"/>
              <a:gd name="connsiteY52" fmla="*/ 1504950 h 1704975"/>
              <a:gd name="connsiteX53" fmla="*/ 790575 w 920956"/>
              <a:gd name="connsiteY53" fmla="*/ 1552575 h 1704975"/>
              <a:gd name="connsiteX54" fmla="*/ 876300 w 920956"/>
              <a:gd name="connsiteY54" fmla="*/ 1600200 h 1704975"/>
              <a:gd name="connsiteX55" fmla="*/ 876300 w 920956"/>
              <a:gd name="connsiteY55" fmla="*/ 1704975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20956" h="1704975">
                <a:moveTo>
                  <a:pt x="0" y="0"/>
                </a:moveTo>
                <a:cubicBezTo>
                  <a:pt x="5036" y="839"/>
                  <a:pt x="83284" y="-3423"/>
                  <a:pt x="66675" y="38100"/>
                </a:cubicBezTo>
                <a:cubicBezTo>
                  <a:pt x="62423" y="48729"/>
                  <a:pt x="47625" y="50800"/>
                  <a:pt x="38100" y="57150"/>
                </a:cubicBezTo>
                <a:cubicBezTo>
                  <a:pt x="31750" y="66675"/>
                  <a:pt x="13370" y="75786"/>
                  <a:pt x="19050" y="85725"/>
                </a:cubicBezTo>
                <a:cubicBezTo>
                  <a:pt x="34463" y="112697"/>
                  <a:pt x="76446" y="123907"/>
                  <a:pt x="104775" y="133350"/>
                </a:cubicBezTo>
                <a:cubicBezTo>
                  <a:pt x="114300" y="139700"/>
                  <a:pt x="124556" y="145071"/>
                  <a:pt x="133350" y="152400"/>
                </a:cubicBezTo>
                <a:cubicBezTo>
                  <a:pt x="143698" y="161024"/>
                  <a:pt x="150717" y="173503"/>
                  <a:pt x="161925" y="180975"/>
                </a:cubicBezTo>
                <a:cubicBezTo>
                  <a:pt x="170279" y="186544"/>
                  <a:pt x="180975" y="187325"/>
                  <a:pt x="190500" y="190500"/>
                </a:cubicBezTo>
                <a:cubicBezTo>
                  <a:pt x="264358" y="239739"/>
                  <a:pt x="254890" y="206880"/>
                  <a:pt x="228600" y="285750"/>
                </a:cubicBezTo>
                <a:cubicBezTo>
                  <a:pt x="224980" y="296610"/>
                  <a:pt x="210486" y="300151"/>
                  <a:pt x="200025" y="304800"/>
                </a:cubicBezTo>
                <a:cubicBezTo>
                  <a:pt x="181675" y="312955"/>
                  <a:pt x="142875" y="323850"/>
                  <a:pt x="142875" y="323850"/>
                </a:cubicBezTo>
                <a:cubicBezTo>
                  <a:pt x="133350" y="330200"/>
                  <a:pt x="116182" y="331608"/>
                  <a:pt x="114300" y="342900"/>
                </a:cubicBezTo>
                <a:cubicBezTo>
                  <a:pt x="99370" y="432478"/>
                  <a:pt x="106458" y="426572"/>
                  <a:pt x="152400" y="457200"/>
                </a:cubicBezTo>
                <a:cubicBezTo>
                  <a:pt x="155575" y="466725"/>
                  <a:pt x="151954" y="484602"/>
                  <a:pt x="161925" y="485775"/>
                </a:cubicBezTo>
                <a:cubicBezTo>
                  <a:pt x="246312" y="495703"/>
                  <a:pt x="285798" y="483382"/>
                  <a:pt x="352425" y="466725"/>
                </a:cubicBezTo>
                <a:cubicBezTo>
                  <a:pt x="408841" y="424413"/>
                  <a:pt x="377316" y="446956"/>
                  <a:pt x="447675" y="400050"/>
                </a:cubicBezTo>
                <a:lnTo>
                  <a:pt x="476250" y="381000"/>
                </a:lnTo>
                <a:cubicBezTo>
                  <a:pt x="508000" y="384175"/>
                  <a:pt x="541513" y="379621"/>
                  <a:pt x="571500" y="390525"/>
                </a:cubicBezTo>
                <a:cubicBezTo>
                  <a:pt x="580936" y="393956"/>
                  <a:pt x="574753" y="411260"/>
                  <a:pt x="581025" y="419100"/>
                </a:cubicBezTo>
                <a:cubicBezTo>
                  <a:pt x="588176" y="428039"/>
                  <a:pt x="600075" y="431800"/>
                  <a:pt x="609600" y="438150"/>
                </a:cubicBezTo>
                <a:cubicBezTo>
                  <a:pt x="612775" y="463550"/>
                  <a:pt x="613762" y="489321"/>
                  <a:pt x="619125" y="514350"/>
                </a:cubicBezTo>
                <a:cubicBezTo>
                  <a:pt x="623332" y="533985"/>
                  <a:pt x="638175" y="571500"/>
                  <a:pt x="638175" y="571500"/>
                </a:cubicBezTo>
                <a:cubicBezTo>
                  <a:pt x="635000" y="603250"/>
                  <a:pt x="610950" y="640201"/>
                  <a:pt x="628650" y="666750"/>
                </a:cubicBezTo>
                <a:cubicBezTo>
                  <a:pt x="674289" y="735208"/>
                  <a:pt x="699377" y="635316"/>
                  <a:pt x="714375" y="628650"/>
                </a:cubicBezTo>
                <a:cubicBezTo>
                  <a:pt x="734891" y="619532"/>
                  <a:pt x="758796" y="622092"/>
                  <a:pt x="781050" y="619125"/>
                </a:cubicBezTo>
                <a:lnTo>
                  <a:pt x="857250" y="609600"/>
                </a:lnTo>
                <a:cubicBezTo>
                  <a:pt x="876300" y="612775"/>
                  <a:pt x="904164" y="602748"/>
                  <a:pt x="914400" y="619125"/>
                </a:cubicBezTo>
                <a:cubicBezTo>
                  <a:pt x="935442" y="652792"/>
                  <a:pt x="901267" y="697731"/>
                  <a:pt x="876300" y="714375"/>
                </a:cubicBezTo>
                <a:cubicBezTo>
                  <a:pt x="867946" y="719944"/>
                  <a:pt x="857250" y="720725"/>
                  <a:pt x="847725" y="723900"/>
                </a:cubicBezTo>
                <a:cubicBezTo>
                  <a:pt x="844550" y="733425"/>
                  <a:pt x="843181" y="743758"/>
                  <a:pt x="838200" y="752475"/>
                </a:cubicBezTo>
                <a:cubicBezTo>
                  <a:pt x="830324" y="766258"/>
                  <a:pt x="818852" y="777657"/>
                  <a:pt x="809625" y="790575"/>
                </a:cubicBezTo>
                <a:cubicBezTo>
                  <a:pt x="802971" y="799890"/>
                  <a:pt x="796925" y="809625"/>
                  <a:pt x="790575" y="819150"/>
                </a:cubicBezTo>
                <a:cubicBezTo>
                  <a:pt x="800100" y="825500"/>
                  <a:pt x="811999" y="829261"/>
                  <a:pt x="819150" y="838200"/>
                </a:cubicBezTo>
                <a:cubicBezTo>
                  <a:pt x="837318" y="860910"/>
                  <a:pt x="824962" y="891151"/>
                  <a:pt x="819150" y="914400"/>
                </a:cubicBezTo>
                <a:cubicBezTo>
                  <a:pt x="807645" y="960420"/>
                  <a:pt x="813666" y="929615"/>
                  <a:pt x="781050" y="971550"/>
                </a:cubicBezTo>
                <a:cubicBezTo>
                  <a:pt x="742839" y="1020678"/>
                  <a:pt x="747796" y="1014161"/>
                  <a:pt x="733425" y="1057275"/>
                </a:cubicBezTo>
                <a:cubicBezTo>
                  <a:pt x="742950" y="1060450"/>
                  <a:pt x="752199" y="1064622"/>
                  <a:pt x="762000" y="1066800"/>
                </a:cubicBezTo>
                <a:cubicBezTo>
                  <a:pt x="780853" y="1070990"/>
                  <a:pt x="803435" y="1065100"/>
                  <a:pt x="819150" y="1076325"/>
                </a:cubicBezTo>
                <a:cubicBezTo>
                  <a:pt x="829802" y="1083934"/>
                  <a:pt x="825835" y="1101646"/>
                  <a:pt x="828675" y="1114425"/>
                </a:cubicBezTo>
                <a:cubicBezTo>
                  <a:pt x="832187" y="1130229"/>
                  <a:pt x="834273" y="1146344"/>
                  <a:pt x="838200" y="1162050"/>
                </a:cubicBezTo>
                <a:cubicBezTo>
                  <a:pt x="840635" y="1171790"/>
                  <a:pt x="839555" y="1184789"/>
                  <a:pt x="847725" y="1190625"/>
                </a:cubicBezTo>
                <a:cubicBezTo>
                  <a:pt x="864065" y="1202297"/>
                  <a:pt x="904875" y="1209675"/>
                  <a:pt x="904875" y="1209675"/>
                </a:cubicBezTo>
                <a:cubicBezTo>
                  <a:pt x="899155" y="1232554"/>
                  <a:pt x="896856" y="1259905"/>
                  <a:pt x="876300" y="1276350"/>
                </a:cubicBezTo>
                <a:cubicBezTo>
                  <a:pt x="868460" y="1282622"/>
                  <a:pt x="857250" y="1282700"/>
                  <a:pt x="847725" y="1285875"/>
                </a:cubicBezTo>
                <a:cubicBezTo>
                  <a:pt x="825500" y="1282700"/>
                  <a:pt x="801566" y="1285468"/>
                  <a:pt x="781050" y="1276350"/>
                </a:cubicBezTo>
                <a:cubicBezTo>
                  <a:pt x="770589" y="1271701"/>
                  <a:pt x="769329" y="1256569"/>
                  <a:pt x="762000" y="1247775"/>
                </a:cubicBezTo>
                <a:cubicBezTo>
                  <a:pt x="753376" y="1237427"/>
                  <a:pt x="742950" y="1228725"/>
                  <a:pt x="733425" y="1219200"/>
                </a:cubicBezTo>
                <a:cubicBezTo>
                  <a:pt x="746820" y="1259386"/>
                  <a:pt x="752475" y="1270123"/>
                  <a:pt x="752475" y="1323975"/>
                </a:cubicBezTo>
                <a:cubicBezTo>
                  <a:pt x="752475" y="1334015"/>
                  <a:pt x="749222" y="1344710"/>
                  <a:pt x="742950" y="1352550"/>
                </a:cubicBezTo>
                <a:cubicBezTo>
                  <a:pt x="735799" y="1361489"/>
                  <a:pt x="723900" y="1365250"/>
                  <a:pt x="714375" y="1371600"/>
                </a:cubicBezTo>
                <a:cubicBezTo>
                  <a:pt x="717550" y="1384300"/>
                  <a:pt x="718046" y="1397991"/>
                  <a:pt x="723900" y="1409700"/>
                </a:cubicBezTo>
                <a:cubicBezTo>
                  <a:pt x="734139" y="1430178"/>
                  <a:pt x="749300" y="1447800"/>
                  <a:pt x="762000" y="1466850"/>
                </a:cubicBezTo>
                <a:cubicBezTo>
                  <a:pt x="769876" y="1478664"/>
                  <a:pt x="774700" y="1492250"/>
                  <a:pt x="781050" y="1504950"/>
                </a:cubicBezTo>
                <a:cubicBezTo>
                  <a:pt x="784225" y="1520825"/>
                  <a:pt x="781595" y="1539105"/>
                  <a:pt x="790575" y="1552575"/>
                </a:cubicBezTo>
                <a:cubicBezTo>
                  <a:pt x="812145" y="1584930"/>
                  <a:pt x="876300" y="1520980"/>
                  <a:pt x="876300" y="1600200"/>
                </a:cubicBezTo>
                <a:lnTo>
                  <a:pt x="876300" y="17049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181350" y="2724150"/>
            <a:ext cx="3190875" cy="2209800"/>
          </a:xfrm>
          <a:custGeom>
            <a:avLst/>
            <a:gdLst>
              <a:gd name="connsiteX0" fmla="*/ 0 w 3190875"/>
              <a:gd name="connsiteY0" fmla="*/ 48085 h 2210284"/>
              <a:gd name="connsiteX1" fmla="*/ 76200 w 3190875"/>
              <a:gd name="connsiteY1" fmla="*/ 9985 h 2210284"/>
              <a:gd name="connsiteX2" fmla="*/ 133350 w 3190875"/>
              <a:gd name="connsiteY2" fmla="*/ 29035 h 2210284"/>
              <a:gd name="connsiteX3" fmla="*/ 171450 w 3190875"/>
              <a:gd name="connsiteY3" fmla="*/ 38560 h 2210284"/>
              <a:gd name="connsiteX4" fmla="*/ 228600 w 3190875"/>
              <a:gd name="connsiteY4" fmla="*/ 57610 h 2210284"/>
              <a:gd name="connsiteX5" fmla="*/ 276225 w 3190875"/>
              <a:gd name="connsiteY5" fmla="*/ 48085 h 2210284"/>
              <a:gd name="connsiteX6" fmla="*/ 304800 w 3190875"/>
              <a:gd name="connsiteY6" fmla="*/ 29035 h 2210284"/>
              <a:gd name="connsiteX7" fmla="*/ 342900 w 3190875"/>
              <a:gd name="connsiteY7" fmla="*/ 19510 h 2210284"/>
              <a:gd name="connsiteX8" fmla="*/ 371475 w 3190875"/>
              <a:gd name="connsiteY8" fmla="*/ 460 h 2210284"/>
              <a:gd name="connsiteX9" fmla="*/ 495300 w 3190875"/>
              <a:gd name="connsiteY9" fmla="*/ 29035 h 2210284"/>
              <a:gd name="connsiteX10" fmla="*/ 581025 w 3190875"/>
              <a:gd name="connsiteY10" fmla="*/ 38560 h 2210284"/>
              <a:gd name="connsiteX11" fmla="*/ 628650 w 3190875"/>
              <a:gd name="connsiteY11" fmla="*/ 48085 h 2210284"/>
              <a:gd name="connsiteX12" fmla="*/ 781050 w 3190875"/>
              <a:gd name="connsiteY12" fmla="*/ 86185 h 2210284"/>
              <a:gd name="connsiteX13" fmla="*/ 828675 w 3190875"/>
              <a:gd name="connsiteY13" fmla="*/ 152860 h 2210284"/>
              <a:gd name="connsiteX14" fmla="*/ 838200 w 3190875"/>
              <a:gd name="connsiteY14" fmla="*/ 181435 h 2210284"/>
              <a:gd name="connsiteX15" fmla="*/ 1028700 w 3190875"/>
              <a:gd name="connsiteY15" fmla="*/ 190960 h 2210284"/>
              <a:gd name="connsiteX16" fmla="*/ 1057275 w 3190875"/>
              <a:gd name="connsiteY16" fmla="*/ 200485 h 2210284"/>
              <a:gd name="connsiteX17" fmla="*/ 1123950 w 3190875"/>
              <a:gd name="connsiteY17" fmla="*/ 171910 h 2210284"/>
              <a:gd name="connsiteX18" fmla="*/ 1171575 w 3190875"/>
              <a:gd name="connsiteY18" fmla="*/ 181435 h 2210284"/>
              <a:gd name="connsiteX19" fmla="*/ 1181100 w 3190875"/>
              <a:gd name="connsiteY19" fmla="*/ 210010 h 2210284"/>
              <a:gd name="connsiteX20" fmla="*/ 1238250 w 3190875"/>
              <a:gd name="connsiteY20" fmla="*/ 229060 h 2210284"/>
              <a:gd name="connsiteX21" fmla="*/ 1285875 w 3190875"/>
              <a:gd name="connsiteY21" fmla="*/ 267160 h 2210284"/>
              <a:gd name="connsiteX22" fmla="*/ 1343025 w 3190875"/>
              <a:gd name="connsiteY22" fmla="*/ 324310 h 2210284"/>
              <a:gd name="connsiteX23" fmla="*/ 1409700 w 3190875"/>
              <a:gd name="connsiteY23" fmla="*/ 362410 h 2210284"/>
              <a:gd name="connsiteX24" fmla="*/ 1466850 w 3190875"/>
              <a:gd name="connsiteY24" fmla="*/ 390985 h 2210284"/>
              <a:gd name="connsiteX25" fmla="*/ 1504950 w 3190875"/>
              <a:gd name="connsiteY25" fmla="*/ 448135 h 2210284"/>
              <a:gd name="connsiteX26" fmla="*/ 1485900 w 3190875"/>
              <a:gd name="connsiteY26" fmla="*/ 476710 h 2210284"/>
              <a:gd name="connsiteX27" fmla="*/ 1562100 w 3190875"/>
              <a:gd name="connsiteY27" fmla="*/ 543385 h 2210284"/>
              <a:gd name="connsiteX28" fmla="*/ 1571625 w 3190875"/>
              <a:gd name="connsiteY28" fmla="*/ 581485 h 2210284"/>
              <a:gd name="connsiteX29" fmla="*/ 1600200 w 3190875"/>
              <a:gd name="connsiteY29" fmla="*/ 667210 h 2210284"/>
              <a:gd name="connsiteX30" fmla="*/ 1666875 w 3190875"/>
              <a:gd name="connsiteY30" fmla="*/ 695785 h 2210284"/>
              <a:gd name="connsiteX31" fmla="*/ 1657350 w 3190875"/>
              <a:gd name="connsiteY31" fmla="*/ 771985 h 2210284"/>
              <a:gd name="connsiteX32" fmla="*/ 1657350 w 3190875"/>
              <a:gd name="connsiteY32" fmla="*/ 914860 h 2210284"/>
              <a:gd name="connsiteX33" fmla="*/ 1714500 w 3190875"/>
              <a:gd name="connsiteY33" fmla="*/ 933910 h 2210284"/>
              <a:gd name="connsiteX34" fmla="*/ 1743075 w 3190875"/>
              <a:gd name="connsiteY34" fmla="*/ 952960 h 2210284"/>
              <a:gd name="connsiteX35" fmla="*/ 1790700 w 3190875"/>
              <a:gd name="connsiteY35" fmla="*/ 1019635 h 2210284"/>
              <a:gd name="connsiteX36" fmla="*/ 1781175 w 3190875"/>
              <a:gd name="connsiteY36" fmla="*/ 1086310 h 2210284"/>
              <a:gd name="connsiteX37" fmla="*/ 1790700 w 3190875"/>
              <a:gd name="connsiteY37" fmla="*/ 1124410 h 2210284"/>
              <a:gd name="connsiteX38" fmla="*/ 1800225 w 3190875"/>
              <a:gd name="connsiteY38" fmla="*/ 1152985 h 2210284"/>
              <a:gd name="connsiteX39" fmla="*/ 1819275 w 3190875"/>
              <a:gd name="connsiteY39" fmla="*/ 1200610 h 2210284"/>
              <a:gd name="connsiteX40" fmla="*/ 1828800 w 3190875"/>
              <a:gd name="connsiteY40" fmla="*/ 1248235 h 2210284"/>
              <a:gd name="connsiteX41" fmla="*/ 1876425 w 3190875"/>
              <a:gd name="connsiteY41" fmla="*/ 1295860 h 2210284"/>
              <a:gd name="connsiteX42" fmla="*/ 1905000 w 3190875"/>
              <a:gd name="connsiteY42" fmla="*/ 1305385 h 2210284"/>
              <a:gd name="connsiteX43" fmla="*/ 1914525 w 3190875"/>
              <a:gd name="connsiteY43" fmla="*/ 1333960 h 2210284"/>
              <a:gd name="connsiteX44" fmla="*/ 1952625 w 3190875"/>
              <a:gd name="connsiteY44" fmla="*/ 1391110 h 2210284"/>
              <a:gd name="connsiteX45" fmla="*/ 1962150 w 3190875"/>
              <a:gd name="connsiteY45" fmla="*/ 1419685 h 2210284"/>
              <a:gd name="connsiteX46" fmla="*/ 1971675 w 3190875"/>
              <a:gd name="connsiteY46" fmla="*/ 1591135 h 2210284"/>
              <a:gd name="connsiteX47" fmla="*/ 2076450 w 3190875"/>
              <a:gd name="connsiteY47" fmla="*/ 1619710 h 2210284"/>
              <a:gd name="connsiteX48" fmla="*/ 2066925 w 3190875"/>
              <a:gd name="connsiteY48" fmla="*/ 1676860 h 2210284"/>
              <a:gd name="connsiteX49" fmla="*/ 2009775 w 3190875"/>
              <a:gd name="connsiteY49" fmla="*/ 1714960 h 2210284"/>
              <a:gd name="connsiteX50" fmla="*/ 2028825 w 3190875"/>
              <a:gd name="connsiteY50" fmla="*/ 1743535 h 2210284"/>
              <a:gd name="connsiteX51" fmla="*/ 2057400 w 3190875"/>
              <a:gd name="connsiteY51" fmla="*/ 1762585 h 2210284"/>
              <a:gd name="connsiteX52" fmla="*/ 2066925 w 3190875"/>
              <a:gd name="connsiteY52" fmla="*/ 1810210 h 2210284"/>
              <a:gd name="connsiteX53" fmla="*/ 2076450 w 3190875"/>
              <a:gd name="connsiteY53" fmla="*/ 1867360 h 2210284"/>
              <a:gd name="connsiteX54" fmla="*/ 2209800 w 3190875"/>
              <a:gd name="connsiteY54" fmla="*/ 1895935 h 2210284"/>
              <a:gd name="connsiteX55" fmla="*/ 2295525 w 3190875"/>
              <a:gd name="connsiteY55" fmla="*/ 1914985 h 2210284"/>
              <a:gd name="connsiteX56" fmla="*/ 2352675 w 3190875"/>
              <a:gd name="connsiteY56" fmla="*/ 1934035 h 2210284"/>
              <a:gd name="connsiteX57" fmla="*/ 2390775 w 3190875"/>
              <a:gd name="connsiteY57" fmla="*/ 1924510 h 2210284"/>
              <a:gd name="connsiteX58" fmla="*/ 2447925 w 3190875"/>
              <a:gd name="connsiteY58" fmla="*/ 1886410 h 2210284"/>
              <a:gd name="connsiteX59" fmla="*/ 2476500 w 3190875"/>
              <a:gd name="connsiteY59" fmla="*/ 1895935 h 2210284"/>
              <a:gd name="connsiteX60" fmla="*/ 2533650 w 3190875"/>
              <a:gd name="connsiteY60" fmla="*/ 1943560 h 2210284"/>
              <a:gd name="connsiteX61" fmla="*/ 2590800 w 3190875"/>
              <a:gd name="connsiteY61" fmla="*/ 1953085 h 2210284"/>
              <a:gd name="connsiteX62" fmla="*/ 2628900 w 3190875"/>
              <a:gd name="connsiteY62" fmla="*/ 1972135 h 2210284"/>
              <a:gd name="connsiteX63" fmla="*/ 2657475 w 3190875"/>
              <a:gd name="connsiteY63" fmla="*/ 1991185 h 2210284"/>
              <a:gd name="connsiteX64" fmla="*/ 2705100 w 3190875"/>
              <a:gd name="connsiteY64" fmla="*/ 1981660 h 2210284"/>
              <a:gd name="connsiteX65" fmla="*/ 2733675 w 3190875"/>
              <a:gd name="connsiteY65" fmla="*/ 1962610 h 2210284"/>
              <a:gd name="connsiteX66" fmla="*/ 2800350 w 3190875"/>
              <a:gd name="connsiteY66" fmla="*/ 1972135 h 2210284"/>
              <a:gd name="connsiteX67" fmla="*/ 2809875 w 3190875"/>
              <a:gd name="connsiteY67" fmla="*/ 2010235 h 2210284"/>
              <a:gd name="connsiteX68" fmla="*/ 2857500 w 3190875"/>
              <a:gd name="connsiteY68" fmla="*/ 2048335 h 2210284"/>
              <a:gd name="connsiteX69" fmla="*/ 2895600 w 3190875"/>
              <a:gd name="connsiteY69" fmla="*/ 2105485 h 2210284"/>
              <a:gd name="connsiteX70" fmla="*/ 2924175 w 3190875"/>
              <a:gd name="connsiteY70" fmla="*/ 2162635 h 2210284"/>
              <a:gd name="connsiteX71" fmla="*/ 3019425 w 3190875"/>
              <a:gd name="connsiteY71" fmla="*/ 2172160 h 2210284"/>
              <a:gd name="connsiteX72" fmla="*/ 3133725 w 3190875"/>
              <a:gd name="connsiteY72" fmla="*/ 2200735 h 2210284"/>
              <a:gd name="connsiteX73" fmla="*/ 3190875 w 3190875"/>
              <a:gd name="connsiteY73" fmla="*/ 2191210 h 2210284"/>
              <a:gd name="connsiteX74" fmla="*/ 3190875 w 3190875"/>
              <a:gd name="connsiteY74" fmla="*/ 2181685 h 221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190875" h="2210284">
                <a:moveTo>
                  <a:pt x="0" y="48085"/>
                </a:moveTo>
                <a:cubicBezTo>
                  <a:pt x="3063" y="46247"/>
                  <a:pt x="58898" y="8063"/>
                  <a:pt x="76200" y="9985"/>
                </a:cubicBezTo>
                <a:cubicBezTo>
                  <a:pt x="96158" y="12203"/>
                  <a:pt x="114116" y="23265"/>
                  <a:pt x="133350" y="29035"/>
                </a:cubicBezTo>
                <a:cubicBezTo>
                  <a:pt x="145889" y="32797"/>
                  <a:pt x="158911" y="34798"/>
                  <a:pt x="171450" y="38560"/>
                </a:cubicBezTo>
                <a:cubicBezTo>
                  <a:pt x="190684" y="44330"/>
                  <a:pt x="228600" y="57610"/>
                  <a:pt x="228600" y="57610"/>
                </a:cubicBezTo>
                <a:cubicBezTo>
                  <a:pt x="244475" y="54435"/>
                  <a:pt x="261066" y="53769"/>
                  <a:pt x="276225" y="48085"/>
                </a:cubicBezTo>
                <a:cubicBezTo>
                  <a:pt x="286944" y="44065"/>
                  <a:pt x="294278" y="33544"/>
                  <a:pt x="304800" y="29035"/>
                </a:cubicBezTo>
                <a:cubicBezTo>
                  <a:pt x="316832" y="23878"/>
                  <a:pt x="330200" y="22685"/>
                  <a:pt x="342900" y="19510"/>
                </a:cubicBezTo>
                <a:cubicBezTo>
                  <a:pt x="352425" y="13160"/>
                  <a:pt x="360084" y="1599"/>
                  <a:pt x="371475" y="460"/>
                </a:cubicBezTo>
                <a:cubicBezTo>
                  <a:pt x="409521" y="-3345"/>
                  <a:pt x="460238" y="17348"/>
                  <a:pt x="495300" y="29035"/>
                </a:cubicBezTo>
                <a:cubicBezTo>
                  <a:pt x="522575" y="38127"/>
                  <a:pt x="552563" y="34494"/>
                  <a:pt x="581025" y="38560"/>
                </a:cubicBezTo>
                <a:cubicBezTo>
                  <a:pt x="597052" y="40850"/>
                  <a:pt x="612775" y="44910"/>
                  <a:pt x="628650" y="48085"/>
                </a:cubicBezTo>
                <a:cubicBezTo>
                  <a:pt x="655070" y="127344"/>
                  <a:pt x="619595" y="50306"/>
                  <a:pt x="781050" y="86185"/>
                </a:cubicBezTo>
                <a:cubicBezTo>
                  <a:pt x="801683" y="90770"/>
                  <a:pt x="822556" y="138583"/>
                  <a:pt x="828675" y="152860"/>
                </a:cubicBezTo>
                <a:cubicBezTo>
                  <a:pt x="832630" y="162088"/>
                  <a:pt x="828337" y="179556"/>
                  <a:pt x="838200" y="181435"/>
                </a:cubicBezTo>
                <a:cubicBezTo>
                  <a:pt x="900656" y="193331"/>
                  <a:pt x="965200" y="187785"/>
                  <a:pt x="1028700" y="190960"/>
                </a:cubicBezTo>
                <a:cubicBezTo>
                  <a:pt x="1038225" y="194135"/>
                  <a:pt x="1047235" y="200485"/>
                  <a:pt x="1057275" y="200485"/>
                </a:cubicBezTo>
                <a:cubicBezTo>
                  <a:pt x="1088029" y="200485"/>
                  <a:pt x="1100619" y="187464"/>
                  <a:pt x="1123950" y="171910"/>
                </a:cubicBezTo>
                <a:cubicBezTo>
                  <a:pt x="1139825" y="175085"/>
                  <a:pt x="1158105" y="172455"/>
                  <a:pt x="1171575" y="181435"/>
                </a:cubicBezTo>
                <a:cubicBezTo>
                  <a:pt x="1179929" y="187004"/>
                  <a:pt x="1172930" y="204174"/>
                  <a:pt x="1181100" y="210010"/>
                </a:cubicBezTo>
                <a:cubicBezTo>
                  <a:pt x="1197440" y="221682"/>
                  <a:pt x="1238250" y="229060"/>
                  <a:pt x="1238250" y="229060"/>
                </a:cubicBezTo>
                <a:cubicBezTo>
                  <a:pt x="1290539" y="307493"/>
                  <a:pt x="1222172" y="217613"/>
                  <a:pt x="1285875" y="267160"/>
                </a:cubicBezTo>
                <a:cubicBezTo>
                  <a:pt x="1307141" y="283700"/>
                  <a:pt x="1323975" y="305260"/>
                  <a:pt x="1343025" y="324310"/>
                </a:cubicBezTo>
                <a:cubicBezTo>
                  <a:pt x="1358496" y="339781"/>
                  <a:pt x="1392269" y="352449"/>
                  <a:pt x="1409700" y="362410"/>
                </a:cubicBezTo>
                <a:cubicBezTo>
                  <a:pt x="1461401" y="391953"/>
                  <a:pt x="1414459" y="373521"/>
                  <a:pt x="1466850" y="390985"/>
                </a:cubicBezTo>
                <a:cubicBezTo>
                  <a:pt x="1478746" y="402881"/>
                  <a:pt x="1508888" y="424504"/>
                  <a:pt x="1504950" y="448135"/>
                </a:cubicBezTo>
                <a:cubicBezTo>
                  <a:pt x="1503068" y="459427"/>
                  <a:pt x="1492250" y="467185"/>
                  <a:pt x="1485900" y="476710"/>
                </a:cubicBezTo>
                <a:cubicBezTo>
                  <a:pt x="1552575" y="521160"/>
                  <a:pt x="1530350" y="495760"/>
                  <a:pt x="1562100" y="543385"/>
                </a:cubicBezTo>
                <a:cubicBezTo>
                  <a:pt x="1565275" y="556085"/>
                  <a:pt x="1567863" y="568946"/>
                  <a:pt x="1571625" y="581485"/>
                </a:cubicBezTo>
                <a:lnTo>
                  <a:pt x="1600200" y="667210"/>
                </a:lnTo>
                <a:cubicBezTo>
                  <a:pt x="1603143" y="676038"/>
                  <a:pt x="1656040" y="692173"/>
                  <a:pt x="1666875" y="695785"/>
                </a:cubicBezTo>
                <a:cubicBezTo>
                  <a:pt x="1663700" y="721185"/>
                  <a:pt x="1661929" y="746800"/>
                  <a:pt x="1657350" y="771985"/>
                </a:cubicBezTo>
                <a:cubicBezTo>
                  <a:pt x="1646567" y="831291"/>
                  <a:pt x="1605744" y="811647"/>
                  <a:pt x="1657350" y="914860"/>
                </a:cubicBezTo>
                <a:cubicBezTo>
                  <a:pt x="1666330" y="932821"/>
                  <a:pt x="1714500" y="933910"/>
                  <a:pt x="1714500" y="933910"/>
                </a:cubicBezTo>
                <a:cubicBezTo>
                  <a:pt x="1724025" y="940260"/>
                  <a:pt x="1737008" y="943252"/>
                  <a:pt x="1743075" y="952960"/>
                </a:cubicBezTo>
                <a:cubicBezTo>
                  <a:pt x="1789864" y="1027823"/>
                  <a:pt x="1730793" y="999666"/>
                  <a:pt x="1790700" y="1019635"/>
                </a:cubicBezTo>
                <a:cubicBezTo>
                  <a:pt x="1787525" y="1041860"/>
                  <a:pt x="1781175" y="1063859"/>
                  <a:pt x="1781175" y="1086310"/>
                </a:cubicBezTo>
                <a:cubicBezTo>
                  <a:pt x="1781175" y="1099401"/>
                  <a:pt x="1787104" y="1111823"/>
                  <a:pt x="1790700" y="1124410"/>
                </a:cubicBezTo>
                <a:cubicBezTo>
                  <a:pt x="1793458" y="1134064"/>
                  <a:pt x="1796700" y="1143584"/>
                  <a:pt x="1800225" y="1152985"/>
                </a:cubicBezTo>
                <a:cubicBezTo>
                  <a:pt x="1806228" y="1168994"/>
                  <a:pt x="1814362" y="1184233"/>
                  <a:pt x="1819275" y="1200610"/>
                </a:cubicBezTo>
                <a:cubicBezTo>
                  <a:pt x="1823927" y="1216117"/>
                  <a:pt x="1823116" y="1233076"/>
                  <a:pt x="1828800" y="1248235"/>
                </a:cubicBezTo>
                <a:cubicBezTo>
                  <a:pt x="1837592" y="1271681"/>
                  <a:pt x="1854933" y="1285114"/>
                  <a:pt x="1876425" y="1295860"/>
                </a:cubicBezTo>
                <a:cubicBezTo>
                  <a:pt x="1885405" y="1300350"/>
                  <a:pt x="1895475" y="1302210"/>
                  <a:pt x="1905000" y="1305385"/>
                </a:cubicBezTo>
                <a:cubicBezTo>
                  <a:pt x="1908175" y="1314910"/>
                  <a:pt x="1909649" y="1325183"/>
                  <a:pt x="1914525" y="1333960"/>
                </a:cubicBezTo>
                <a:cubicBezTo>
                  <a:pt x="1925644" y="1353974"/>
                  <a:pt x="1945385" y="1369390"/>
                  <a:pt x="1952625" y="1391110"/>
                </a:cubicBezTo>
                <a:lnTo>
                  <a:pt x="1962150" y="1419685"/>
                </a:lnTo>
                <a:cubicBezTo>
                  <a:pt x="1965325" y="1476835"/>
                  <a:pt x="1952766" y="1537110"/>
                  <a:pt x="1971675" y="1591135"/>
                </a:cubicBezTo>
                <a:cubicBezTo>
                  <a:pt x="1975313" y="1601530"/>
                  <a:pt x="2064659" y="1617352"/>
                  <a:pt x="2076450" y="1619710"/>
                </a:cubicBezTo>
                <a:cubicBezTo>
                  <a:pt x="2086112" y="1648697"/>
                  <a:pt x="2095515" y="1651844"/>
                  <a:pt x="2066925" y="1676860"/>
                </a:cubicBezTo>
                <a:cubicBezTo>
                  <a:pt x="2049695" y="1691937"/>
                  <a:pt x="2009775" y="1714960"/>
                  <a:pt x="2009775" y="1714960"/>
                </a:cubicBezTo>
                <a:cubicBezTo>
                  <a:pt x="2016125" y="1724485"/>
                  <a:pt x="2020730" y="1735440"/>
                  <a:pt x="2028825" y="1743535"/>
                </a:cubicBezTo>
                <a:cubicBezTo>
                  <a:pt x="2036920" y="1751630"/>
                  <a:pt x="2051720" y="1752646"/>
                  <a:pt x="2057400" y="1762585"/>
                </a:cubicBezTo>
                <a:cubicBezTo>
                  <a:pt x="2065432" y="1776641"/>
                  <a:pt x="2064029" y="1794282"/>
                  <a:pt x="2066925" y="1810210"/>
                </a:cubicBezTo>
                <a:cubicBezTo>
                  <a:pt x="2070380" y="1829211"/>
                  <a:pt x="2063732" y="1852826"/>
                  <a:pt x="2076450" y="1867360"/>
                </a:cubicBezTo>
                <a:cubicBezTo>
                  <a:pt x="2093118" y="1886409"/>
                  <a:pt x="2196236" y="1894239"/>
                  <a:pt x="2209800" y="1895935"/>
                </a:cubicBezTo>
                <a:cubicBezTo>
                  <a:pt x="2291556" y="1923187"/>
                  <a:pt x="2161418" y="1881458"/>
                  <a:pt x="2295525" y="1914985"/>
                </a:cubicBezTo>
                <a:cubicBezTo>
                  <a:pt x="2315006" y="1919855"/>
                  <a:pt x="2352675" y="1934035"/>
                  <a:pt x="2352675" y="1934035"/>
                </a:cubicBezTo>
                <a:cubicBezTo>
                  <a:pt x="2365375" y="1930860"/>
                  <a:pt x="2379066" y="1930364"/>
                  <a:pt x="2390775" y="1924510"/>
                </a:cubicBezTo>
                <a:cubicBezTo>
                  <a:pt x="2411253" y="1914271"/>
                  <a:pt x="2447925" y="1886410"/>
                  <a:pt x="2447925" y="1886410"/>
                </a:cubicBezTo>
                <a:cubicBezTo>
                  <a:pt x="2457450" y="1889585"/>
                  <a:pt x="2468146" y="1890366"/>
                  <a:pt x="2476500" y="1895935"/>
                </a:cubicBezTo>
                <a:cubicBezTo>
                  <a:pt x="2503027" y="1913620"/>
                  <a:pt x="2502487" y="1933172"/>
                  <a:pt x="2533650" y="1943560"/>
                </a:cubicBezTo>
                <a:cubicBezTo>
                  <a:pt x="2551972" y="1949667"/>
                  <a:pt x="2571750" y="1949910"/>
                  <a:pt x="2590800" y="1953085"/>
                </a:cubicBezTo>
                <a:cubicBezTo>
                  <a:pt x="2603500" y="1959435"/>
                  <a:pt x="2616572" y="1965090"/>
                  <a:pt x="2628900" y="1972135"/>
                </a:cubicBezTo>
                <a:cubicBezTo>
                  <a:pt x="2638839" y="1977815"/>
                  <a:pt x="2646116" y="1989765"/>
                  <a:pt x="2657475" y="1991185"/>
                </a:cubicBezTo>
                <a:cubicBezTo>
                  <a:pt x="2673539" y="1993193"/>
                  <a:pt x="2689225" y="1984835"/>
                  <a:pt x="2705100" y="1981660"/>
                </a:cubicBezTo>
                <a:cubicBezTo>
                  <a:pt x="2714625" y="1975310"/>
                  <a:pt x="2722284" y="1963749"/>
                  <a:pt x="2733675" y="1962610"/>
                </a:cubicBezTo>
                <a:cubicBezTo>
                  <a:pt x="2756014" y="1960376"/>
                  <a:pt x="2781312" y="1960236"/>
                  <a:pt x="2800350" y="1972135"/>
                </a:cubicBezTo>
                <a:cubicBezTo>
                  <a:pt x="2811451" y="1979073"/>
                  <a:pt x="2804718" y="1998203"/>
                  <a:pt x="2809875" y="2010235"/>
                </a:cubicBezTo>
                <a:cubicBezTo>
                  <a:pt x="2824236" y="2043745"/>
                  <a:pt x="2827062" y="2038189"/>
                  <a:pt x="2857500" y="2048335"/>
                </a:cubicBezTo>
                <a:lnTo>
                  <a:pt x="2895600" y="2105485"/>
                </a:lnTo>
                <a:cubicBezTo>
                  <a:pt x="2904053" y="2118165"/>
                  <a:pt x="2904905" y="2156212"/>
                  <a:pt x="2924175" y="2162635"/>
                </a:cubicBezTo>
                <a:cubicBezTo>
                  <a:pt x="2954446" y="2172725"/>
                  <a:pt x="2987675" y="2168985"/>
                  <a:pt x="3019425" y="2172160"/>
                </a:cubicBezTo>
                <a:cubicBezTo>
                  <a:pt x="3094897" y="2197317"/>
                  <a:pt x="3056768" y="2187909"/>
                  <a:pt x="3133725" y="2200735"/>
                </a:cubicBezTo>
                <a:cubicBezTo>
                  <a:pt x="3165063" y="2211181"/>
                  <a:pt x="3163178" y="2218907"/>
                  <a:pt x="3190875" y="2191210"/>
                </a:cubicBezTo>
                <a:lnTo>
                  <a:pt x="3190875" y="218168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Text Box 6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00025" y="2306638"/>
            <a:ext cx="18415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ctr" defTabSz="914378" eaLnBrk="1" hangingPunct="1">
              <a:tabLst>
                <a:tab pos="0" algn="l"/>
                <a:tab pos="447664" algn="l"/>
                <a:tab pos="896915" algn="l"/>
                <a:tab pos="1346166" algn="l"/>
                <a:tab pos="1795418" algn="l"/>
                <a:tab pos="2244669" algn="l"/>
                <a:tab pos="2693921" algn="l"/>
                <a:tab pos="3143171" algn="l"/>
                <a:tab pos="3592424" algn="l"/>
                <a:tab pos="4041674" algn="l"/>
                <a:tab pos="4490926" algn="l"/>
                <a:tab pos="4940177" algn="l"/>
                <a:tab pos="5389428" algn="l"/>
                <a:tab pos="5838679" algn="l"/>
                <a:tab pos="6287931" algn="l"/>
                <a:tab pos="6737182" algn="l"/>
                <a:tab pos="7186433" algn="l"/>
                <a:tab pos="7635684" algn="l"/>
                <a:tab pos="8084936" algn="l"/>
                <a:tab pos="8534187" algn="l"/>
                <a:tab pos="8983439" algn="l"/>
              </a:tabLst>
              <a:defRPr/>
            </a:pPr>
            <a:r>
              <a:rPr lang="ru-RU" sz="6000" b="1" dirty="0" smtClean="0">
                <a:effectLst>
                  <a:glow rad="127000">
                    <a:srgbClr val="4472C4">
                      <a:lumMod val="75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cs typeface="Tahoma" pitchFamily="32" charset="0"/>
              </a:rPr>
              <a:t>704</a:t>
            </a:r>
            <a:endParaRPr lang="ru-RU" sz="6000" b="1" dirty="0">
              <a:effectLst>
                <a:glow rad="127000">
                  <a:srgbClr val="4472C4">
                    <a:lumMod val="75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sp>
        <p:nvSpPr>
          <p:cNvPr id="31" name="Выноска 2 30"/>
          <p:cNvSpPr/>
          <p:nvPr/>
        </p:nvSpPr>
        <p:spPr>
          <a:xfrm flipH="1">
            <a:off x="2154238" y="3403600"/>
            <a:ext cx="2224087" cy="246063"/>
          </a:xfrm>
          <a:prstGeom prst="borderCallout2">
            <a:avLst>
              <a:gd name="adj1" fmla="val -752"/>
              <a:gd name="adj2" fmla="val -129"/>
              <a:gd name="adj3" fmla="val 261389"/>
              <a:gd name="adj4" fmla="val -23406"/>
              <a:gd name="adj5" fmla="val 341606"/>
              <a:gd name="adj6" fmla="val -38513"/>
            </a:avLst>
          </a:prstGeom>
          <a:solidFill>
            <a:schemeClr val="bg1"/>
          </a:solidFill>
          <a:ln w="6350">
            <a:solidFill>
              <a:schemeClr val="bg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 defTabSz="7635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376092"/>
                </a:solidFill>
                <a:cs typeface="Arial" pitchFamily="34" charset="0"/>
              </a:rPr>
              <a:t>Амурская область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41913" y="3730625"/>
            <a:ext cx="401637" cy="6985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4" rIns="91388" bIns="45694" anchor="ctr"/>
          <a:lstStyle/>
          <a:p>
            <a:pPr algn="ctr" defTabSz="9138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40313" y="3673475"/>
            <a:ext cx="574675" cy="169863"/>
          </a:xfrm>
          <a:prstGeom prst="rect">
            <a:avLst/>
          </a:prstGeom>
          <a:noFill/>
        </p:spPr>
        <p:txBody>
          <a:bodyPr lIns="91388" tIns="45694" rIns="91388" bIns="45694">
            <a:spAutoFit/>
          </a:bodyPr>
          <a:lstStyle/>
          <a:p>
            <a:pPr algn="ctr" defTabSz="9138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Сводобный</a:t>
            </a:r>
            <a:endParaRPr lang="ru-RU" sz="5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2511425" y="984250"/>
            <a:ext cx="1384300" cy="954088"/>
          </a:xfrm>
          <a:custGeom>
            <a:avLst/>
            <a:gdLst>
              <a:gd name="connsiteX0" fmla="*/ 1383527 w 1383527"/>
              <a:gd name="connsiteY0" fmla="*/ 954156 h 954156"/>
              <a:gd name="connsiteX1" fmla="*/ 1343770 w 1383527"/>
              <a:gd name="connsiteY1" fmla="*/ 938254 h 954156"/>
              <a:gd name="connsiteX2" fmla="*/ 1288111 w 1383527"/>
              <a:gd name="connsiteY2" fmla="*/ 898497 h 954156"/>
              <a:gd name="connsiteX3" fmla="*/ 1240403 w 1383527"/>
              <a:gd name="connsiteY3" fmla="*/ 882595 h 954156"/>
              <a:gd name="connsiteX4" fmla="*/ 1216549 w 1383527"/>
              <a:gd name="connsiteY4" fmla="*/ 866692 h 954156"/>
              <a:gd name="connsiteX5" fmla="*/ 1184744 w 1383527"/>
              <a:gd name="connsiteY5" fmla="*/ 850789 h 954156"/>
              <a:gd name="connsiteX6" fmla="*/ 1137036 w 1383527"/>
              <a:gd name="connsiteY6" fmla="*/ 818984 h 954156"/>
              <a:gd name="connsiteX7" fmla="*/ 1113182 w 1383527"/>
              <a:gd name="connsiteY7" fmla="*/ 795130 h 954156"/>
              <a:gd name="connsiteX8" fmla="*/ 1001864 w 1383527"/>
              <a:gd name="connsiteY8" fmla="*/ 771276 h 954156"/>
              <a:gd name="connsiteX9" fmla="*/ 954156 w 1383527"/>
              <a:gd name="connsiteY9" fmla="*/ 755374 h 954156"/>
              <a:gd name="connsiteX10" fmla="*/ 914400 w 1383527"/>
              <a:gd name="connsiteY10" fmla="*/ 707666 h 954156"/>
              <a:gd name="connsiteX11" fmla="*/ 874643 w 1383527"/>
              <a:gd name="connsiteY11" fmla="*/ 659958 h 954156"/>
              <a:gd name="connsiteX12" fmla="*/ 858740 w 1383527"/>
              <a:gd name="connsiteY12" fmla="*/ 628153 h 954156"/>
              <a:gd name="connsiteX13" fmla="*/ 850789 w 1383527"/>
              <a:gd name="connsiteY13" fmla="*/ 604299 h 954156"/>
              <a:gd name="connsiteX14" fmla="*/ 826935 w 1383527"/>
              <a:gd name="connsiteY14" fmla="*/ 588396 h 954156"/>
              <a:gd name="connsiteX15" fmla="*/ 803081 w 1383527"/>
              <a:gd name="connsiteY15" fmla="*/ 564542 h 954156"/>
              <a:gd name="connsiteX16" fmla="*/ 755373 w 1383527"/>
              <a:gd name="connsiteY16" fmla="*/ 540688 h 954156"/>
              <a:gd name="connsiteX17" fmla="*/ 691763 w 1383527"/>
              <a:gd name="connsiteY17" fmla="*/ 516835 h 954156"/>
              <a:gd name="connsiteX18" fmla="*/ 667909 w 1383527"/>
              <a:gd name="connsiteY18" fmla="*/ 500932 h 954156"/>
              <a:gd name="connsiteX19" fmla="*/ 540688 w 1383527"/>
              <a:gd name="connsiteY19" fmla="*/ 477078 h 954156"/>
              <a:gd name="connsiteX20" fmla="*/ 516834 w 1383527"/>
              <a:gd name="connsiteY20" fmla="*/ 469127 h 954156"/>
              <a:gd name="connsiteX21" fmla="*/ 492980 w 1383527"/>
              <a:gd name="connsiteY21" fmla="*/ 453224 h 954156"/>
              <a:gd name="connsiteX22" fmla="*/ 413467 w 1383527"/>
              <a:gd name="connsiteY22" fmla="*/ 445273 h 954156"/>
              <a:gd name="connsiteX23" fmla="*/ 357808 w 1383527"/>
              <a:gd name="connsiteY23" fmla="*/ 381662 h 954156"/>
              <a:gd name="connsiteX24" fmla="*/ 333954 w 1383527"/>
              <a:gd name="connsiteY24" fmla="*/ 357808 h 954156"/>
              <a:gd name="connsiteX25" fmla="*/ 286247 w 1383527"/>
              <a:gd name="connsiteY25" fmla="*/ 326003 h 954156"/>
              <a:gd name="connsiteX26" fmla="*/ 262393 w 1383527"/>
              <a:gd name="connsiteY26" fmla="*/ 310101 h 954156"/>
              <a:gd name="connsiteX27" fmla="*/ 206733 w 1383527"/>
              <a:gd name="connsiteY27" fmla="*/ 270344 h 954156"/>
              <a:gd name="connsiteX28" fmla="*/ 166977 w 1383527"/>
              <a:gd name="connsiteY28" fmla="*/ 214685 h 954156"/>
              <a:gd name="connsiteX29" fmla="*/ 143123 w 1383527"/>
              <a:gd name="connsiteY29" fmla="*/ 190831 h 954156"/>
              <a:gd name="connsiteX30" fmla="*/ 103367 w 1383527"/>
              <a:gd name="connsiteY30" fmla="*/ 143123 h 954156"/>
              <a:gd name="connsiteX31" fmla="*/ 71561 w 1383527"/>
              <a:gd name="connsiteY31" fmla="*/ 95415 h 954156"/>
              <a:gd name="connsiteX32" fmla="*/ 47707 w 1383527"/>
              <a:gd name="connsiteY32" fmla="*/ 47708 h 954156"/>
              <a:gd name="connsiteX33" fmla="*/ 39756 w 1383527"/>
              <a:gd name="connsiteY33" fmla="*/ 23854 h 954156"/>
              <a:gd name="connsiteX34" fmla="*/ 0 w 1383527"/>
              <a:gd name="connsiteY34" fmla="*/ 0 h 9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83527" h="954156">
                <a:moveTo>
                  <a:pt x="1383527" y="954156"/>
                </a:moveTo>
                <a:cubicBezTo>
                  <a:pt x="1370275" y="948855"/>
                  <a:pt x="1356247" y="945186"/>
                  <a:pt x="1343770" y="938254"/>
                </a:cubicBezTo>
                <a:cubicBezTo>
                  <a:pt x="1332025" y="931729"/>
                  <a:pt x="1303013" y="905120"/>
                  <a:pt x="1288111" y="898497"/>
                </a:cubicBezTo>
                <a:cubicBezTo>
                  <a:pt x="1272793" y="891689"/>
                  <a:pt x="1240403" y="882595"/>
                  <a:pt x="1240403" y="882595"/>
                </a:cubicBezTo>
                <a:cubicBezTo>
                  <a:pt x="1232452" y="877294"/>
                  <a:pt x="1224846" y="871433"/>
                  <a:pt x="1216549" y="866692"/>
                </a:cubicBezTo>
                <a:cubicBezTo>
                  <a:pt x="1206258" y="860811"/>
                  <a:pt x="1194389" y="857679"/>
                  <a:pt x="1184744" y="850789"/>
                </a:cubicBezTo>
                <a:cubicBezTo>
                  <a:pt x="1132630" y="813564"/>
                  <a:pt x="1188204" y="836039"/>
                  <a:pt x="1137036" y="818984"/>
                </a:cubicBezTo>
                <a:cubicBezTo>
                  <a:pt x="1129085" y="811033"/>
                  <a:pt x="1123419" y="799783"/>
                  <a:pt x="1113182" y="795130"/>
                </a:cubicBezTo>
                <a:cubicBezTo>
                  <a:pt x="1074935" y="777745"/>
                  <a:pt x="1040884" y="781031"/>
                  <a:pt x="1001864" y="771276"/>
                </a:cubicBezTo>
                <a:cubicBezTo>
                  <a:pt x="985602" y="767210"/>
                  <a:pt x="954156" y="755374"/>
                  <a:pt x="954156" y="755374"/>
                </a:cubicBezTo>
                <a:cubicBezTo>
                  <a:pt x="884466" y="685684"/>
                  <a:pt x="969750" y="774087"/>
                  <a:pt x="914400" y="707666"/>
                </a:cubicBezTo>
                <a:cubicBezTo>
                  <a:pt x="884498" y="671782"/>
                  <a:pt x="896181" y="697649"/>
                  <a:pt x="874643" y="659958"/>
                </a:cubicBezTo>
                <a:cubicBezTo>
                  <a:pt x="868762" y="649667"/>
                  <a:pt x="863409" y="639048"/>
                  <a:pt x="858740" y="628153"/>
                </a:cubicBezTo>
                <a:cubicBezTo>
                  <a:pt x="855438" y="620449"/>
                  <a:pt x="856025" y="610844"/>
                  <a:pt x="850789" y="604299"/>
                </a:cubicBezTo>
                <a:cubicBezTo>
                  <a:pt x="844819" y="596837"/>
                  <a:pt x="834276" y="594514"/>
                  <a:pt x="826935" y="588396"/>
                </a:cubicBezTo>
                <a:cubicBezTo>
                  <a:pt x="818296" y="581197"/>
                  <a:pt x="811720" y="571741"/>
                  <a:pt x="803081" y="564542"/>
                </a:cubicBezTo>
                <a:cubicBezTo>
                  <a:pt x="768903" y="536061"/>
                  <a:pt x="791231" y="558617"/>
                  <a:pt x="755373" y="540688"/>
                </a:cubicBezTo>
                <a:cubicBezTo>
                  <a:pt x="700779" y="513390"/>
                  <a:pt x="768464" y="532174"/>
                  <a:pt x="691763" y="516835"/>
                </a:cubicBezTo>
                <a:cubicBezTo>
                  <a:pt x="683812" y="511534"/>
                  <a:pt x="676782" y="504481"/>
                  <a:pt x="667909" y="500932"/>
                </a:cubicBezTo>
                <a:cubicBezTo>
                  <a:pt x="620320" y="481896"/>
                  <a:pt x="592684" y="482855"/>
                  <a:pt x="540688" y="477078"/>
                </a:cubicBezTo>
                <a:cubicBezTo>
                  <a:pt x="532737" y="474428"/>
                  <a:pt x="524331" y="472875"/>
                  <a:pt x="516834" y="469127"/>
                </a:cubicBezTo>
                <a:cubicBezTo>
                  <a:pt x="508287" y="464853"/>
                  <a:pt x="502292" y="455373"/>
                  <a:pt x="492980" y="453224"/>
                </a:cubicBezTo>
                <a:cubicBezTo>
                  <a:pt x="467026" y="447235"/>
                  <a:pt x="439971" y="447923"/>
                  <a:pt x="413467" y="445273"/>
                </a:cubicBezTo>
                <a:cubicBezTo>
                  <a:pt x="345879" y="400213"/>
                  <a:pt x="450577" y="474431"/>
                  <a:pt x="357808" y="381662"/>
                </a:cubicBezTo>
                <a:cubicBezTo>
                  <a:pt x="349857" y="373711"/>
                  <a:pt x="342830" y="364712"/>
                  <a:pt x="333954" y="357808"/>
                </a:cubicBezTo>
                <a:cubicBezTo>
                  <a:pt x="318868" y="346074"/>
                  <a:pt x="302149" y="336605"/>
                  <a:pt x="286247" y="326003"/>
                </a:cubicBezTo>
                <a:cubicBezTo>
                  <a:pt x="278296" y="320702"/>
                  <a:pt x="269150" y="316858"/>
                  <a:pt x="262393" y="310101"/>
                </a:cubicBezTo>
                <a:cubicBezTo>
                  <a:pt x="230157" y="277865"/>
                  <a:pt x="248597" y="291276"/>
                  <a:pt x="206733" y="270344"/>
                </a:cubicBezTo>
                <a:cubicBezTo>
                  <a:pt x="144710" y="208319"/>
                  <a:pt x="219309" y="287949"/>
                  <a:pt x="166977" y="214685"/>
                </a:cubicBezTo>
                <a:cubicBezTo>
                  <a:pt x="160441" y="205535"/>
                  <a:pt x="149659" y="199981"/>
                  <a:pt x="143123" y="190831"/>
                </a:cubicBezTo>
                <a:cubicBezTo>
                  <a:pt x="106438" y="139472"/>
                  <a:pt x="150391" y="174475"/>
                  <a:pt x="103367" y="143123"/>
                </a:cubicBezTo>
                <a:cubicBezTo>
                  <a:pt x="92765" y="127220"/>
                  <a:pt x="77605" y="113547"/>
                  <a:pt x="71561" y="95415"/>
                </a:cubicBezTo>
                <a:cubicBezTo>
                  <a:pt x="60588" y="62496"/>
                  <a:pt x="68259" y="78535"/>
                  <a:pt x="47707" y="47708"/>
                </a:cubicBezTo>
                <a:cubicBezTo>
                  <a:pt x="45057" y="39757"/>
                  <a:pt x="44992" y="30399"/>
                  <a:pt x="39756" y="23854"/>
                </a:cubicBezTo>
                <a:cubicBezTo>
                  <a:pt x="33359" y="15858"/>
                  <a:pt x="10566" y="5283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4119563" y="1847850"/>
            <a:ext cx="722312" cy="312738"/>
          </a:xfrm>
          <a:custGeom>
            <a:avLst/>
            <a:gdLst>
              <a:gd name="connsiteX0" fmla="*/ 723331 w 723331"/>
              <a:gd name="connsiteY0" fmla="*/ 313951 h 313951"/>
              <a:gd name="connsiteX1" fmla="*/ 675564 w 723331"/>
              <a:gd name="connsiteY1" fmla="*/ 307127 h 313951"/>
              <a:gd name="connsiteX2" fmla="*/ 655092 w 723331"/>
              <a:gd name="connsiteY2" fmla="*/ 259360 h 313951"/>
              <a:gd name="connsiteX3" fmla="*/ 620973 w 723331"/>
              <a:gd name="connsiteY3" fmla="*/ 225240 h 313951"/>
              <a:gd name="connsiteX4" fmla="*/ 593677 w 723331"/>
              <a:gd name="connsiteY4" fmla="*/ 218416 h 313951"/>
              <a:gd name="connsiteX5" fmla="*/ 525439 w 723331"/>
              <a:gd name="connsiteY5" fmla="*/ 150178 h 313951"/>
              <a:gd name="connsiteX6" fmla="*/ 504967 w 723331"/>
              <a:gd name="connsiteY6" fmla="*/ 129706 h 313951"/>
              <a:gd name="connsiteX7" fmla="*/ 470847 w 723331"/>
              <a:gd name="connsiteY7" fmla="*/ 116058 h 313951"/>
              <a:gd name="connsiteX8" fmla="*/ 443552 w 723331"/>
              <a:gd name="connsiteY8" fmla="*/ 95586 h 313951"/>
              <a:gd name="connsiteX9" fmla="*/ 423080 w 723331"/>
              <a:gd name="connsiteY9" fmla="*/ 81939 h 313951"/>
              <a:gd name="connsiteX10" fmla="*/ 409433 w 723331"/>
              <a:gd name="connsiteY10" fmla="*/ 61467 h 313951"/>
              <a:gd name="connsiteX11" fmla="*/ 348018 w 723331"/>
              <a:gd name="connsiteY11" fmla="*/ 34172 h 313951"/>
              <a:gd name="connsiteX12" fmla="*/ 95534 w 723331"/>
              <a:gd name="connsiteY12" fmla="*/ 20524 h 313951"/>
              <a:gd name="connsiteX13" fmla="*/ 40943 w 723331"/>
              <a:gd name="connsiteY13" fmla="*/ 6876 h 313951"/>
              <a:gd name="connsiteX14" fmla="*/ 0 w 723331"/>
              <a:gd name="connsiteY14" fmla="*/ 52 h 31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3331" h="313951">
                <a:moveTo>
                  <a:pt x="723331" y="313951"/>
                </a:moveTo>
                <a:cubicBezTo>
                  <a:pt x="707409" y="311676"/>
                  <a:pt x="690262" y="313659"/>
                  <a:pt x="675564" y="307127"/>
                </a:cubicBezTo>
                <a:cubicBezTo>
                  <a:pt x="660448" y="300409"/>
                  <a:pt x="659635" y="269961"/>
                  <a:pt x="655092" y="259360"/>
                </a:cubicBezTo>
                <a:cubicBezTo>
                  <a:pt x="648268" y="243436"/>
                  <a:pt x="636897" y="232064"/>
                  <a:pt x="620973" y="225240"/>
                </a:cubicBezTo>
                <a:cubicBezTo>
                  <a:pt x="612353" y="221546"/>
                  <a:pt x="602776" y="220691"/>
                  <a:pt x="593677" y="218416"/>
                </a:cubicBezTo>
                <a:lnTo>
                  <a:pt x="525439" y="150178"/>
                </a:lnTo>
                <a:cubicBezTo>
                  <a:pt x="518615" y="143354"/>
                  <a:pt x="513927" y="133290"/>
                  <a:pt x="504967" y="129706"/>
                </a:cubicBezTo>
                <a:cubicBezTo>
                  <a:pt x="493594" y="125157"/>
                  <a:pt x="481555" y="122007"/>
                  <a:pt x="470847" y="116058"/>
                </a:cubicBezTo>
                <a:cubicBezTo>
                  <a:pt x="460905" y="110535"/>
                  <a:pt x="452807" y="102196"/>
                  <a:pt x="443552" y="95586"/>
                </a:cubicBezTo>
                <a:cubicBezTo>
                  <a:pt x="436878" y="90819"/>
                  <a:pt x="429904" y="86488"/>
                  <a:pt x="423080" y="81939"/>
                </a:cubicBezTo>
                <a:cubicBezTo>
                  <a:pt x="418531" y="75115"/>
                  <a:pt x="415232" y="67266"/>
                  <a:pt x="409433" y="61467"/>
                </a:cubicBezTo>
                <a:cubicBezTo>
                  <a:pt x="393212" y="45246"/>
                  <a:pt x="368289" y="40929"/>
                  <a:pt x="348018" y="34172"/>
                </a:cubicBezTo>
                <a:cubicBezTo>
                  <a:pt x="254142" y="2881"/>
                  <a:pt x="334772" y="27561"/>
                  <a:pt x="95534" y="20524"/>
                </a:cubicBezTo>
                <a:cubicBezTo>
                  <a:pt x="58952" y="8330"/>
                  <a:pt x="90349" y="17855"/>
                  <a:pt x="40943" y="6876"/>
                </a:cubicBezTo>
                <a:cubicBezTo>
                  <a:pt x="5271" y="-1051"/>
                  <a:pt x="24948" y="52"/>
                  <a:pt x="0" y="52"/>
                </a:cubicBezTo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4978400" y="1765300"/>
            <a:ext cx="163513" cy="341313"/>
          </a:xfrm>
          <a:custGeom>
            <a:avLst/>
            <a:gdLst>
              <a:gd name="connsiteX0" fmla="*/ 163798 w 163798"/>
              <a:gd name="connsiteY0" fmla="*/ 341194 h 341194"/>
              <a:gd name="connsiteX1" fmla="*/ 150150 w 163798"/>
              <a:gd name="connsiteY1" fmla="*/ 259307 h 341194"/>
              <a:gd name="connsiteX2" fmla="*/ 156974 w 163798"/>
              <a:gd name="connsiteY2" fmla="*/ 204716 h 341194"/>
              <a:gd name="connsiteX3" fmla="*/ 150150 w 163798"/>
              <a:gd name="connsiteY3" fmla="*/ 156949 h 341194"/>
              <a:gd name="connsiteX4" fmla="*/ 143326 w 163798"/>
              <a:gd name="connsiteY4" fmla="*/ 136477 h 341194"/>
              <a:gd name="connsiteX5" fmla="*/ 122855 w 163798"/>
              <a:gd name="connsiteY5" fmla="*/ 122829 h 341194"/>
              <a:gd name="connsiteX6" fmla="*/ 109207 w 163798"/>
              <a:gd name="connsiteY6" fmla="*/ 102358 h 341194"/>
              <a:gd name="connsiteX7" fmla="*/ 68263 w 163798"/>
              <a:gd name="connsiteY7" fmla="*/ 75062 h 341194"/>
              <a:gd name="connsiteX8" fmla="*/ 20496 w 163798"/>
              <a:gd name="connsiteY8" fmla="*/ 27295 h 341194"/>
              <a:gd name="connsiteX9" fmla="*/ 25 w 163798"/>
              <a:gd name="connsiteY9" fmla="*/ 0 h 3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798" h="341194">
                <a:moveTo>
                  <a:pt x="163798" y="341194"/>
                </a:moveTo>
                <a:cubicBezTo>
                  <a:pt x="159924" y="321822"/>
                  <a:pt x="150150" y="276234"/>
                  <a:pt x="150150" y="259307"/>
                </a:cubicBezTo>
                <a:cubicBezTo>
                  <a:pt x="150150" y="240968"/>
                  <a:pt x="154699" y="222913"/>
                  <a:pt x="156974" y="204716"/>
                </a:cubicBezTo>
                <a:cubicBezTo>
                  <a:pt x="154699" y="188794"/>
                  <a:pt x="153304" y="172721"/>
                  <a:pt x="150150" y="156949"/>
                </a:cubicBezTo>
                <a:cubicBezTo>
                  <a:pt x="148739" y="149896"/>
                  <a:pt x="147819" y="142094"/>
                  <a:pt x="143326" y="136477"/>
                </a:cubicBezTo>
                <a:cubicBezTo>
                  <a:pt x="138203" y="130073"/>
                  <a:pt x="129679" y="127378"/>
                  <a:pt x="122855" y="122829"/>
                </a:cubicBezTo>
                <a:cubicBezTo>
                  <a:pt x="118306" y="116005"/>
                  <a:pt x="115379" y="107758"/>
                  <a:pt x="109207" y="102358"/>
                </a:cubicBezTo>
                <a:cubicBezTo>
                  <a:pt x="96862" y="91557"/>
                  <a:pt x="68263" y="75062"/>
                  <a:pt x="68263" y="75062"/>
                </a:cubicBezTo>
                <a:cubicBezTo>
                  <a:pt x="36978" y="28134"/>
                  <a:pt x="56529" y="39306"/>
                  <a:pt x="20496" y="27295"/>
                </a:cubicBezTo>
                <a:cubicBezTo>
                  <a:pt x="-1583" y="5215"/>
                  <a:pt x="25" y="16473"/>
                  <a:pt x="25" y="0"/>
                </a:cubicBezTo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5703888" y="1754188"/>
            <a:ext cx="668337" cy="498475"/>
          </a:xfrm>
          <a:custGeom>
            <a:avLst/>
            <a:gdLst>
              <a:gd name="connsiteX0" fmla="*/ 648269 w 668741"/>
              <a:gd name="connsiteY0" fmla="*/ 0 h 498143"/>
              <a:gd name="connsiteX1" fmla="*/ 614150 w 668741"/>
              <a:gd name="connsiteY1" fmla="*/ 68239 h 498143"/>
              <a:gd name="connsiteX2" fmla="*/ 600502 w 668741"/>
              <a:gd name="connsiteY2" fmla="*/ 109182 h 498143"/>
              <a:gd name="connsiteX3" fmla="*/ 607326 w 668741"/>
              <a:gd name="connsiteY3" fmla="*/ 163773 h 498143"/>
              <a:gd name="connsiteX4" fmla="*/ 614150 w 668741"/>
              <a:gd name="connsiteY4" fmla="*/ 232012 h 498143"/>
              <a:gd name="connsiteX5" fmla="*/ 648269 w 668741"/>
              <a:gd name="connsiteY5" fmla="*/ 293427 h 498143"/>
              <a:gd name="connsiteX6" fmla="*/ 668741 w 668741"/>
              <a:gd name="connsiteY6" fmla="*/ 334370 h 498143"/>
              <a:gd name="connsiteX7" fmla="*/ 661917 w 668741"/>
              <a:gd name="connsiteY7" fmla="*/ 436728 h 498143"/>
              <a:gd name="connsiteX8" fmla="*/ 641445 w 668741"/>
              <a:gd name="connsiteY8" fmla="*/ 443552 h 498143"/>
              <a:gd name="connsiteX9" fmla="*/ 600502 w 668741"/>
              <a:gd name="connsiteY9" fmla="*/ 464024 h 498143"/>
              <a:gd name="connsiteX10" fmla="*/ 552735 w 668741"/>
              <a:gd name="connsiteY10" fmla="*/ 450376 h 498143"/>
              <a:gd name="connsiteX11" fmla="*/ 532263 w 668741"/>
              <a:gd name="connsiteY11" fmla="*/ 436728 h 498143"/>
              <a:gd name="connsiteX12" fmla="*/ 436729 w 668741"/>
              <a:gd name="connsiteY12" fmla="*/ 443552 h 498143"/>
              <a:gd name="connsiteX13" fmla="*/ 423081 w 668741"/>
              <a:gd name="connsiteY13" fmla="*/ 464024 h 498143"/>
              <a:gd name="connsiteX14" fmla="*/ 402609 w 668741"/>
              <a:gd name="connsiteY14" fmla="*/ 477672 h 498143"/>
              <a:gd name="connsiteX15" fmla="*/ 395785 w 668741"/>
              <a:gd name="connsiteY15" fmla="*/ 498143 h 498143"/>
              <a:gd name="connsiteX16" fmla="*/ 300251 w 668741"/>
              <a:gd name="connsiteY16" fmla="*/ 470848 h 498143"/>
              <a:gd name="connsiteX17" fmla="*/ 279779 w 668741"/>
              <a:gd name="connsiteY17" fmla="*/ 457200 h 498143"/>
              <a:gd name="connsiteX18" fmla="*/ 136478 w 668741"/>
              <a:gd name="connsiteY18" fmla="*/ 450376 h 498143"/>
              <a:gd name="connsiteX19" fmla="*/ 116006 w 668741"/>
              <a:gd name="connsiteY19" fmla="*/ 443552 h 498143"/>
              <a:gd name="connsiteX20" fmla="*/ 68239 w 668741"/>
              <a:gd name="connsiteY20" fmla="*/ 436728 h 498143"/>
              <a:gd name="connsiteX21" fmla="*/ 47767 w 668741"/>
              <a:gd name="connsiteY21" fmla="*/ 423081 h 498143"/>
              <a:gd name="connsiteX22" fmla="*/ 0 w 668741"/>
              <a:gd name="connsiteY22" fmla="*/ 423081 h 49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8741" h="498143">
                <a:moveTo>
                  <a:pt x="648269" y="0"/>
                </a:moveTo>
                <a:cubicBezTo>
                  <a:pt x="608897" y="59056"/>
                  <a:pt x="628881" y="19135"/>
                  <a:pt x="614150" y="68239"/>
                </a:cubicBezTo>
                <a:cubicBezTo>
                  <a:pt x="610016" y="82018"/>
                  <a:pt x="600502" y="109182"/>
                  <a:pt x="600502" y="109182"/>
                </a:cubicBezTo>
                <a:cubicBezTo>
                  <a:pt x="602777" y="127379"/>
                  <a:pt x="605301" y="145547"/>
                  <a:pt x="607326" y="163773"/>
                </a:cubicBezTo>
                <a:cubicBezTo>
                  <a:pt x="609850" y="186493"/>
                  <a:pt x="610674" y="209418"/>
                  <a:pt x="614150" y="232012"/>
                </a:cubicBezTo>
                <a:cubicBezTo>
                  <a:pt x="620031" y="270240"/>
                  <a:pt x="630958" y="241493"/>
                  <a:pt x="648269" y="293427"/>
                </a:cubicBezTo>
                <a:cubicBezTo>
                  <a:pt x="657686" y="321679"/>
                  <a:pt x="651103" y="307914"/>
                  <a:pt x="668741" y="334370"/>
                </a:cubicBezTo>
                <a:cubicBezTo>
                  <a:pt x="666466" y="368489"/>
                  <a:pt x="670211" y="403554"/>
                  <a:pt x="661917" y="436728"/>
                </a:cubicBezTo>
                <a:cubicBezTo>
                  <a:pt x="660172" y="443706"/>
                  <a:pt x="647879" y="440335"/>
                  <a:pt x="641445" y="443552"/>
                </a:cubicBezTo>
                <a:cubicBezTo>
                  <a:pt x="588529" y="470010"/>
                  <a:pt x="651959" y="446871"/>
                  <a:pt x="600502" y="464024"/>
                </a:cubicBezTo>
                <a:cubicBezTo>
                  <a:pt x="584580" y="459475"/>
                  <a:pt x="568110" y="456526"/>
                  <a:pt x="552735" y="450376"/>
                </a:cubicBezTo>
                <a:cubicBezTo>
                  <a:pt x="545120" y="447330"/>
                  <a:pt x="540450" y="437210"/>
                  <a:pt x="532263" y="436728"/>
                </a:cubicBezTo>
                <a:cubicBezTo>
                  <a:pt x="500392" y="434853"/>
                  <a:pt x="468574" y="441277"/>
                  <a:pt x="436729" y="443552"/>
                </a:cubicBezTo>
                <a:cubicBezTo>
                  <a:pt x="432180" y="450376"/>
                  <a:pt x="428880" y="458225"/>
                  <a:pt x="423081" y="464024"/>
                </a:cubicBezTo>
                <a:cubicBezTo>
                  <a:pt x="417282" y="469823"/>
                  <a:pt x="407732" y="471268"/>
                  <a:pt x="402609" y="477672"/>
                </a:cubicBezTo>
                <a:cubicBezTo>
                  <a:pt x="398116" y="483289"/>
                  <a:pt x="398060" y="491319"/>
                  <a:pt x="395785" y="498143"/>
                </a:cubicBezTo>
                <a:cubicBezTo>
                  <a:pt x="355438" y="489178"/>
                  <a:pt x="334551" y="487998"/>
                  <a:pt x="300251" y="470848"/>
                </a:cubicBezTo>
                <a:cubicBezTo>
                  <a:pt x="292915" y="467180"/>
                  <a:pt x="287917" y="458217"/>
                  <a:pt x="279779" y="457200"/>
                </a:cubicBezTo>
                <a:cubicBezTo>
                  <a:pt x="232327" y="451268"/>
                  <a:pt x="184245" y="452651"/>
                  <a:pt x="136478" y="450376"/>
                </a:cubicBezTo>
                <a:cubicBezTo>
                  <a:pt x="129654" y="448101"/>
                  <a:pt x="123059" y="444963"/>
                  <a:pt x="116006" y="443552"/>
                </a:cubicBezTo>
                <a:cubicBezTo>
                  <a:pt x="100234" y="440398"/>
                  <a:pt x="83645" y="441350"/>
                  <a:pt x="68239" y="436728"/>
                </a:cubicBezTo>
                <a:cubicBezTo>
                  <a:pt x="60384" y="434371"/>
                  <a:pt x="55809" y="424689"/>
                  <a:pt x="47767" y="423081"/>
                </a:cubicBezTo>
                <a:cubicBezTo>
                  <a:pt x="32154" y="419959"/>
                  <a:pt x="15922" y="423081"/>
                  <a:pt x="0" y="423081"/>
                </a:cubicBezTo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5614988" y="2884488"/>
            <a:ext cx="2170112" cy="765175"/>
          </a:xfrm>
          <a:custGeom>
            <a:avLst/>
            <a:gdLst>
              <a:gd name="connsiteX0" fmla="*/ 2169994 w 2169994"/>
              <a:gd name="connsiteY0" fmla="*/ 0 h 764274"/>
              <a:gd name="connsiteX1" fmla="*/ 2135875 w 2169994"/>
              <a:gd name="connsiteY1" fmla="*/ 20471 h 764274"/>
              <a:gd name="connsiteX2" fmla="*/ 2115403 w 2169994"/>
              <a:gd name="connsiteY2" fmla="*/ 40943 h 764274"/>
              <a:gd name="connsiteX3" fmla="*/ 2074460 w 2169994"/>
              <a:gd name="connsiteY3" fmla="*/ 54591 h 764274"/>
              <a:gd name="connsiteX4" fmla="*/ 2053988 w 2169994"/>
              <a:gd name="connsiteY4" fmla="*/ 61415 h 764274"/>
              <a:gd name="connsiteX5" fmla="*/ 2033517 w 2169994"/>
              <a:gd name="connsiteY5" fmla="*/ 75062 h 764274"/>
              <a:gd name="connsiteX6" fmla="*/ 1978926 w 2169994"/>
              <a:gd name="connsiteY6" fmla="*/ 88710 h 764274"/>
              <a:gd name="connsiteX7" fmla="*/ 1931159 w 2169994"/>
              <a:gd name="connsiteY7" fmla="*/ 102358 h 764274"/>
              <a:gd name="connsiteX8" fmla="*/ 1794681 w 2169994"/>
              <a:gd name="connsiteY8" fmla="*/ 95534 h 764274"/>
              <a:gd name="connsiteX9" fmla="*/ 1760562 w 2169994"/>
              <a:gd name="connsiteY9" fmla="*/ 88710 h 764274"/>
              <a:gd name="connsiteX10" fmla="*/ 1644556 w 2169994"/>
              <a:gd name="connsiteY10" fmla="*/ 95534 h 764274"/>
              <a:gd name="connsiteX11" fmla="*/ 1569493 w 2169994"/>
              <a:gd name="connsiteY11" fmla="*/ 109182 h 764274"/>
              <a:gd name="connsiteX12" fmla="*/ 1549021 w 2169994"/>
              <a:gd name="connsiteY12" fmla="*/ 116006 h 764274"/>
              <a:gd name="connsiteX13" fmla="*/ 1521726 w 2169994"/>
              <a:gd name="connsiteY13" fmla="*/ 129653 h 764274"/>
              <a:gd name="connsiteX14" fmla="*/ 1501254 w 2169994"/>
              <a:gd name="connsiteY14" fmla="*/ 150125 h 764274"/>
              <a:gd name="connsiteX15" fmla="*/ 1460311 w 2169994"/>
              <a:gd name="connsiteY15" fmla="*/ 170597 h 764274"/>
              <a:gd name="connsiteX16" fmla="*/ 1439839 w 2169994"/>
              <a:gd name="connsiteY16" fmla="*/ 191068 h 764274"/>
              <a:gd name="connsiteX17" fmla="*/ 1398896 w 2169994"/>
              <a:gd name="connsiteY17" fmla="*/ 218364 h 764274"/>
              <a:gd name="connsiteX18" fmla="*/ 1378424 w 2169994"/>
              <a:gd name="connsiteY18" fmla="*/ 232012 h 764274"/>
              <a:gd name="connsiteX19" fmla="*/ 1344305 w 2169994"/>
              <a:gd name="connsiteY19" fmla="*/ 259307 h 764274"/>
              <a:gd name="connsiteX20" fmla="*/ 1323833 w 2169994"/>
              <a:gd name="connsiteY20" fmla="*/ 279779 h 764274"/>
              <a:gd name="connsiteX21" fmla="*/ 1303362 w 2169994"/>
              <a:gd name="connsiteY21" fmla="*/ 293427 h 764274"/>
              <a:gd name="connsiteX22" fmla="*/ 1282890 w 2169994"/>
              <a:gd name="connsiteY22" fmla="*/ 313898 h 764274"/>
              <a:gd name="connsiteX23" fmla="*/ 1235123 w 2169994"/>
              <a:gd name="connsiteY23" fmla="*/ 341194 h 764274"/>
              <a:gd name="connsiteX24" fmla="*/ 1214651 w 2169994"/>
              <a:gd name="connsiteY24" fmla="*/ 361665 h 764274"/>
              <a:gd name="connsiteX25" fmla="*/ 1201003 w 2169994"/>
              <a:gd name="connsiteY25" fmla="*/ 402609 h 764274"/>
              <a:gd name="connsiteX26" fmla="*/ 1180532 w 2169994"/>
              <a:gd name="connsiteY26" fmla="*/ 443552 h 764274"/>
              <a:gd name="connsiteX27" fmla="*/ 1139588 w 2169994"/>
              <a:gd name="connsiteY27" fmla="*/ 464024 h 764274"/>
              <a:gd name="connsiteX28" fmla="*/ 1050878 w 2169994"/>
              <a:gd name="connsiteY28" fmla="*/ 457200 h 764274"/>
              <a:gd name="connsiteX29" fmla="*/ 1030406 w 2169994"/>
              <a:gd name="connsiteY29" fmla="*/ 450376 h 764274"/>
              <a:gd name="connsiteX30" fmla="*/ 968991 w 2169994"/>
              <a:gd name="connsiteY30" fmla="*/ 457200 h 764274"/>
              <a:gd name="connsiteX31" fmla="*/ 900753 w 2169994"/>
              <a:gd name="connsiteY31" fmla="*/ 450376 h 764274"/>
              <a:gd name="connsiteX32" fmla="*/ 846162 w 2169994"/>
              <a:gd name="connsiteY32" fmla="*/ 436728 h 764274"/>
              <a:gd name="connsiteX33" fmla="*/ 798394 w 2169994"/>
              <a:gd name="connsiteY33" fmla="*/ 423080 h 764274"/>
              <a:gd name="connsiteX34" fmla="*/ 668741 w 2169994"/>
              <a:gd name="connsiteY34" fmla="*/ 429904 h 764274"/>
              <a:gd name="connsiteX35" fmla="*/ 648269 w 2169994"/>
              <a:gd name="connsiteY35" fmla="*/ 436728 h 764274"/>
              <a:gd name="connsiteX36" fmla="*/ 600502 w 2169994"/>
              <a:gd name="connsiteY36" fmla="*/ 443552 h 764274"/>
              <a:gd name="connsiteX37" fmla="*/ 559559 w 2169994"/>
              <a:gd name="connsiteY37" fmla="*/ 464024 h 764274"/>
              <a:gd name="connsiteX38" fmla="*/ 539087 w 2169994"/>
              <a:gd name="connsiteY38" fmla="*/ 504967 h 764274"/>
              <a:gd name="connsiteX39" fmla="*/ 477672 w 2169994"/>
              <a:gd name="connsiteY39" fmla="*/ 539086 h 764274"/>
              <a:gd name="connsiteX40" fmla="*/ 457200 w 2169994"/>
              <a:gd name="connsiteY40" fmla="*/ 552734 h 764274"/>
              <a:gd name="connsiteX41" fmla="*/ 450376 w 2169994"/>
              <a:gd name="connsiteY41" fmla="*/ 573206 h 764274"/>
              <a:gd name="connsiteX42" fmla="*/ 443553 w 2169994"/>
              <a:gd name="connsiteY42" fmla="*/ 614149 h 764274"/>
              <a:gd name="connsiteX43" fmla="*/ 429905 w 2169994"/>
              <a:gd name="connsiteY43" fmla="*/ 634621 h 764274"/>
              <a:gd name="connsiteX44" fmla="*/ 388962 w 2169994"/>
              <a:gd name="connsiteY44" fmla="*/ 668740 h 764274"/>
              <a:gd name="connsiteX45" fmla="*/ 375314 w 2169994"/>
              <a:gd name="connsiteY45" fmla="*/ 689212 h 764274"/>
              <a:gd name="connsiteX46" fmla="*/ 313899 w 2169994"/>
              <a:gd name="connsiteY46" fmla="*/ 689212 h 764274"/>
              <a:gd name="connsiteX47" fmla="*/ 286603 w 2169994"/>
              <a:gd name="connsiteY47" fmla="*/ 682388 h 764274"/>
              <a:gd name="connsiteX48" fmla="*/ 272956 w 2169994"/>
              <a:gd name="connsiteY48" fmla="*/ 661916 h 764274"/>
              <a:gd name="connsiteX49" fmla="*/ 225188 w 2169994"/>
              <a:gd name="connsiteY49" fmla="*/ 641445 h 764274"/>
              <a:gd name="connsiteX50" fmla="*/ 191069 w 2169994"/>
              <a:gd name="connsiteY50" fmla="*/ 648268 h 764274"/>
              <a:gd name="connsiteX51" fmla="*/ 150126 w 2169994"/>
              <a:gd name="connsiteY51" fmla="*/ 675564 h 764274"/>
              <a:gd name="connsiteX52" fmla="*/ 75063 w 2169994"/>
              <a:gd name="connsiteY52" fmla="*/ 689212 h 764274"/>
              <a:gd name="connsiteX53" fmla="*/ 34120 w 2169994"/>
              <a:gd name="connsiteY53" fmla="*/ 716507 h 764274"/>
              <a:gd name="connsiteX54" fmla="*/ 13648 w 2169994"/>
              <a:gd name="connsiteY54" fmla="*/ 730155 h 764274"/>
              <a:gd name="connsiteX55" fmla="*/ 0 w 2169994"/>
              <a:gd name="connsiteY55" fmla="*/ 764274 h 76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169994" h="764274">
                <a:moveTo>
                  <a:pt x="2169994" y="0"/>
                </a:moveTo>
                <a:cubicBezTo>
                  <a:pt x="2158621" y="6824"/>
                  <a:pt x="2146485" y="12513"/>
                  <a:pt x="2135875" y="20471"/>
                </a:cubicBezTo>
                <a:cubicBezTo>
                  <a:pt x="2128155" y="26261"/>
                  <a:pt x="2123839" y="36256"/>
                  <a:pt x="2115403" y="40943"/>
                </a:cubicBezTo>
                <a:cubicBezTo>
                  <a:pt x="2102827" y="47930"/>
                  <a:pt x="2088108" y="50042"/>
                  <a:pt x="2074460" y="54591"/>
                </a:cubicBezTo>
                <a:cubicBezTo>
                  <a:pt x="2067636" y="56866"/>
                  <a:pt x="2059973" y="57425"/>
                  <a:pt x="2053988" y="61415"/>
                </a:cubicBezTo>
                <a:cubicBezTo>
                  <a:pt x="2047164" y="65964"/>
                  <a:pt x="2040852" y="71394"/>
                  <a:pt x="2033517" y="75062"/>
                </a:cubicBezTo>
                <a:cubicBezTo>
                  <a:pt x="2018884" y="82378"/>
                  <a:pt x="1992942" y="85595"/>
                  <a:pt x="1978926" y="88710"/>
                </a:cubicBezTo>
                <a:cubicBezTo>
                  <a:pt x="1953218" y="94423"/>
                  <a:pt x="1953958" y="94758"/>
                  <a:pt x="1931159" y="102358"/>
                </a:cubicBezTo>
                <a:cubicBezTo>
                  <a:pt x="1885666" y="100083"/>
                  <a:pt x="1840085" y="99166"/>
                  <a:pt x="1794681" y="95534"/>
                </a:cubicBezTo>
                <a:cubicBezTo>
                  <a:pt x="1783120" y="94609"/>
                  <a:pt x="1772160" y="88710"/>
                  <a:pt x="1760562" y="88710"/>
                </a:cubicBezTo>
                <a:cubicBezTo>
                  <a:pt x="1721826" y="88710"/>
                  <a:pt x="1683225" y="93259"/>
                  <a:pt x="1644556" y="95534"/>
                </a:cubicBezTo>
                <a:cubicBezTo>
                  <a:pt x="1605895" y="101057"/>
                  <a:pt x="1601669" y="99989"/>
                  <a:pt x="1569493" y="109182"/>
                </a:cubicBezTo>
                <a:cubicBezTo>
                  <a:pt x="1562577" y="111158"/>
                  <a:pt x="1555633" y="113173"/>
                  <a:pt x="1549021" y="116006"/>
                </a:cubicBezTo>
                <a:cubicBezTo>
                  <a:pt x="1539671" y="120013"/>
                  <a:pt x="1530824" y="125104"/>
                  <a:pt x="1521726" y="129653"/>
                </a:cubicBezTo>
                <a:cubicBezTo>
                  <a:pt x="1514902" y="136477"/>
                  <a:pt x="1509284" y="144772"/>
                  <a:pt x="1501254" y="150125"/>
                </a:cubicBezTo>
                <a:cubicBezTo>
                  <a:pt x="1439695" y="191164"/>
                  <a:pt x="1524741" y="116906"/>
                  <a:pt x="1460311" y="170597"/>
                </a:cubicBezTo>
                <a:cubicBezTo>
                  <a:pt x="1452897" y="176775"/>
                  <a:pt x="1447457" y="185143"/>
                  <a:pt x="1439839" y="191068"/>
                </a:cubicBezTo>
                <a:cubicBezTo>
                  <a:pt x="1426892" y="201138"/>
                  <a:pt x="1412544" y="209265"/>
                  <a:pt x="1398896" y="218364"/>
                </a:cubicBezTo>
                <a:lnTo>
                  <a:pt x="1378424" y="232012"/>
                </a:lnTo>
                <a:cubicBezTo>
                  <a:pt x="1347900" y="277796"/>
                  <a:pt x="1383858" y="232938"/>
                  <a:pt x="1344305" y="259307"/>
                </a:cubicBezTo>
                <a:cubicBezTo>
                  <a:pt x="1336275" y="264660"/>
                  <a:pt x="1331247" y="273601"/>
                  <a:pt x="1323833" y="279779"/>
                </a:cubicBezTo>
                <a:cubicBezTo>
                  <a:pt x="1317533" y="285029"/>
                  <a:pt x="1309662" y="288177"/>
                  <a:pt x="1303362" y="293427"/>
                </a:cubicBezTo>
                <a:cubicBezTo>
                  <a:pt x="1295948" y="299605"/>
                  <a:pt x="1290304" y="307720"/>
                  <a:pt x="1282890" y="313898"/>
                </a:cubicBezTo>
                <a:cubicBezTo>
                  <a:pt x="1244205" y="346134"/>
                  <a:pt x="1281845" y="307821"/>
                  <a:pt x="1235123" y="341194"/>
                </a:cubicBezTo>
                <a:cubicBezTo>
                  <a:pt x="1227270" y="346803"/>
                  <a:pt x="1221475" y="354841"/>
                  <a:pt x="1214651" y="361665"/>
                </a:cubicBezTo>
                <a:lnTo>
                  <a:pt x="1201003" y="402609"/>
                </a:lnTo>
                <a:cubicBezTo>
                  <a:pt x="1195454" y="419257"/>
                  <a:pt x="1193758" y="430326"/>
                  <a:pt x="1180532" y="443552"/>
                </a:cubicBezTo>
                <a:cubicBezTo>
                  <a:pt x="1167304" y="456780"/>
                  <a:pt x="1156238" y="458474"/>
                  <a:pt x="1139588" y="464024"/>
                </a:cubicBezTo>
                <a:cubicBezTo>
                  <a:pt x="1110018" y="461749"/>
                  <a:pt x="1080306" y="460879"/>
                  <a:pt x="1050878" y="457200"/>
                </a:cubicBezTo>
                <a:cubicBezTo>
                  <a:pt x="1043740" y="456308"/>
                  <a:pt x="1037599" y="450376"/>
                  <a:pt x="1030406" y="450376"/>
                </a:cubicBezTo>
                <a:cubicBezTo>
                  <a:pt x="1009808" y="450376"/>
                  <a:pt x="989463" y="454925"/>
                  <a:pt x="968991" y="457200"/>
                </a:cubicBezTo>
                <a:cubicBezTo>
                  <a:pt x="946245" y="454925"/>
                  <a:pt x="923412" y="453397"/>
                  <a:pt x="900753" y="450376"/>
                </a:cubicBezTo>
                <a:cubicBezTo>
                  <a:pt x="861729" y="445173"/>
                  <a:pt x="876304" y="445340"/>
                  <a:pt x="846162" y="436728"/>
                </a:cubicBezTo>
                <a:cubicBezTo>
                  <a:pt x="786174" y="419588"/>
                  <a:pt x="847485" y="439444"/>
                  <a:pt x="798394" y="423080"/>
                </a:cubicBezTo>
                <a:cubicBezTo>
                  <a:pt x="755176" y="425355"/>
                  <a:pt x="711841" y="425986"/>
                  <a:pt x="668741" y="429904"/>
                </a:cubicBezTo>
                <a:cubicBezTo>
                  <a:pt x="661577" y="430555"/>
                  <a:pt x="655322" y="435317"/>
                  <a:pt x="648269" y="436728"/>
                </a:cubicBezTo>
                <a:cubicBezTo>
                  <a:pt x="632497" y="439882"/>
                  <a:pt x="616424" y="441277"/>
                  <a:pt x="600502" y="443552"/>
                </a:cubicBezTo>
                <a:cubicBezTo>
                  <a:pt x="587015" y="448048"/>
                  <a:pt x="569180" y="451997"/>
                  <a:pt x="559559" y="464024"/>
                </a:cubicBezTo>
                <a:cubicBezTo>
                  <a:pt x="531978" y="498500"/>
                  <a:pt x="577435" y="471413"/>
                  <a:pt x="539087" y="504967"/>
                </a:cubicBezTo>
                <a:cubicBezTo>
                  <a:pt x="481713" y="555169"/>
                  <a:pt x="518286" y="518779"/>
                  <a:pt x="477672" y="539086"/>
                </a:cubicBezTo>
                <a:cubicBezTo>
                  <a:pt x="470336" y="542754"/>
                  <a:pt x="464024" y="548185"/>
                  <a:pt x="457200" y="552734"/>
                </a:cubicBezTo>
                <a:cubicBezTo>
                  <a:pt x="454925" y="559558"/>
                  <a:pt x="451936" y="566184"/>
                  <a:pt x="450376" y="573206"/>
                </a:cubicBezTo>
                <a:cubicBezTo>
                  <a:pt x="447375" y="586712"/>
                  <a:pt x="447928" y="601023"/>
                  <a:pt x="443553" y="614149"/>
                </a:cubicBezTo>
                <a:cubicBezTo>
                  <a:pt x="440960" y="621930"/>
                  <a:pt x="435156" y="628321"/>
                  <a:pt x="429905" y="634621"/>
                </a:cubicBezTo>
                <a:cubicBezTo>
                  <a:pt x="413488" y="654321"/>
                  <a:pt x="409088" y="655322"/>
                  <a:pt x="388962" y="668740"/>
                </a:cubicBezTo>
                <a:cubicBezTo>
                  <a:pt x="384413" y="675564"/>
                  <a:pt x="382138" y="684663"/>
                  <a:pt x="375314" y="689212"/>
                </a:cubicBezTo>
                <a:cubicBezTo>
                  <a:pt x="355711" y="702281"/>
                  <a:pt x="333786" y="693631"/>
                  <a:pt x="313899" y="689212"/>
                </a:cubicBezTo>
                <a:cubicBezTo>
                  <a:pt x="304744" y="687177"/>
                  <a:pt x="295702" y="684663"/>
                  <a:pt x="286603" y="682388"/>
                </a:cubicBezTo>
                <a:cubicBezTo>
                  <a:pt x="282054" y="675564"/>
                  <a:pt x="278755" y="667715"/>
                  <a:pt x="272956" y="661916"/>
                </a:cubicBezTo>
                <a:cubicBezTo>
                  <a:pt x="257247" y="646207"/>
                  <a:pt x="246070" y="646665"/>
                  <a:pt x="225188" y="641445"/>
                </a:cubicBezTo>
                <a:cubicBezTo>
                  <a:pt x="213815" y="643719"/>
                  <a:pt x="201628" y="643469"/>
                  <a:pt x="191069" y="648268"/>
                </a:cubicBezTo>
                <a:cubicBezTo>
                  <a:pt x="176137" y="655055"/>
                  <a:pt x="165687" y="670377"/>
                  <a:pt x="150126" y="675564"/>
                </a:cubicBezTo>
                <a:cubicBezTo>
                  <a:pt x="112256" y="688187"/>
                  <a:pt x="136792" y="681496"/>
                  <a:pt x="75063" y="689212"/>
                </a:cubicBezTo>
                <a:lnTo>
                  <a:pt x="34120" y="716507"/>
                </a:lnTo>
                <a:lnTo>
                  <a:pt x="13648" y="730155"/>
                </a:lnTo>
                <a:cubicBezTo>
                  <a:pt x="5216" y="755452"/>
                  <a:pt x="10041" y="744193"/>
                  <a:pt x="0" y="764274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3181350" y="2676525"/>
            <a:ext cx="2855913" cy="2054225"/>
          </a:xfrm>
          <a:custGeom>
            <a:avLst/>
            <a:gdLst>
              <a:gd name="connsiteX0" fmla="*/ 0 w 2702502"/>
              <a:gd name="connsiteY0" fmla="*/ 27296 h 1862920"/>
              <a:gd name="connsiteX1" fmla="*/ 102358 w 2702502"/>
              <a:gd name="connsiteY1" fmla="*/ 34120 h 1862920"/>
              <a:gd name="connsiteX2" fmla="*/ 122830 w 2702502"/>
              <a:gd name="connsiteY2" fmla="*/ 40944 h 1862920"/>
              <a:gd name="connsiteX3" fmla="*/ 184245 w 2702502"/>
              <a:gd name="connsiteY3" fmla="*/ 47768 h 1862920"/>
              <a:gd name="connsiteX4" fmla="*/ 245660 w 2702502"/>
              <a:gd name="connsiteY4" fmla="*/ 61415 h 1862920"/>
              <a:gd name="connsiteX5" fmla="*/ 334370 w 2702502"/>
              <a:gd name="connsiteY5" fmla="*/ 54591 h 1862920"/>
              <a:gd name="connsiteX6" fmla="*/ 375313 w 2702502"/>
              <a:gd name="connsiteY6" fmla="*/ 34120 h 1862920"/>
              <a:gd name="connsiteX7" fmla="*/ 450376 w 2702502"/>
              <a:gd name="connsiteY7" fmla="*/ 13648 h 1862920"/>
              <a:gd name="connsiteX8" fmla="*/ 498143 w 2702502"/>
              <a:gd name="connsiteY8" fmla="*/ 0 h 1862920"/>
              <a:gd name="connsiteX9" fmla="*/ 573206 w 2702502"/>
              <a:gd name="connsiteY9" fmla="*/ 6824 h 1862920"/>
              <a:gd name="connsiteX10" fmla="*/ 641445 w 2702502"/>
              <a:gd name="connsiteY10" fmla="*/ 20472 h 1862920"/>
              <a:gd name="connsiteX11" fmla="*/ 661916 w 2702502"/>
              <a:gd name="connsiteY11" fmla="*/ 27296 h 1862920"/>
              <a:gd name="connsiteX12" fmla="*/ 702860 w 2702502"/>
              <a:gd name="connsiteY12" fmla="*/ 54591 h 1862920"/>
              <a:gd name="connsiteX13" fmla="*/ 764274 w 2702502"/>
              <a:gd name="connsiteY13" fmla="*/ 68239 h 1862920"/>
              <a:gd name="connsiteX14" fmla="*/ 805218 w 2702502"/>
              <a:gd name="connsiteY14" fmla="*/ 95535 h 1862920"/>
              <a:gd name="connsiteX15" fmla="*/ 846161 w 2702502"/>
              <a:gd name="connsiteY15" fmla="*/ 129654 h 1862920"/>
              <a:gd name="connsiteX16" fmla="*/ 887104 w 2702502"/>
              <a:gd name="connsiteY16" fmla="*/ 143302 h 1862920"/>
              <a:gd name="connsiteX17" fmla="*/ 907576 w 2702502"/>
              <a:gd name="connsiteY17" fmla="*/ 156950 h 1862920"/>
              <a:gd name="connsiteX18" fmla="*/ 941695 w 2702502"/>
              <a:gd name="connsiteY18" fmla="*/ 163774 h 1862920"/>
              <a:gd name="connsiteX19" fmla="*/ 962167 w 2702502"/>
              <a:gd name="connsiteY19" fmla="*/ 170597 h 1862920"/>
              <a:gd name="connsiteX20" fmla="*/ 1009934 w 2702502"/>
              <a:gd name="connsiteY20" fmla="*/ 191069 h 1862920"/>
              <a:gd name="connsiteX21" fmla="*/ 1030406 w 2702502"/>
              <a:gd name="connsiteY21" fmla="*/ 204717 h 1862920"/>
              <a:gd name="connsiteX22" fmla="*/ 1071349 w 2702502"/>
              <a:gd name="connsiteY22" fmla="*/ 211541 h 1862920"/>
              <a:gd name="connsiteX23" fmla="*/ 1105468 w 2702502"/>
              <a:gd name="connsiteY23" fmla="*/ 218365 h 1862920"/>
              <a:gd name="connsiteX24" fmla="*/ 1160060 w 2702502"/>
              <a:gd name="connsiteY24" fmla="*/ 238836 h 1862920"/>
              <a:gd name="connsiteX25" fmla="*/ 1201003 w 2702502"/>
              <a:gd name="connsiteY25" fmla="*/ 252484 h 1862920"/>
              <a:gd name="connsiteX26" fmla="*/ 1255594 w 2702502"/>
              <a:gd name="connsiteY26" fmla="*/ 259308 h 1862920"/>
              <a:gd name="connsiteX27" fmla="*/ 1317009 w 2702502"/>
              <a:gd name="connsiteY27" fmla="*/ 272956 h 1862920"/>
              <a:gd name="connsiteX28" fmla="*/ 1337480 w 2702502"/>
              <a:gd name="connsiteY28" fmla="*/ 279780 h 1862920"/>
              <a:gd name="connsiteX29" fmla="*/ 1357952 w 2702502"/>
              <a:gd name="connsiteY29" fmla="*/ 307075 h 1862920"/>
              <a:gd name="connsiteX30" fmla="*/ 1392071 w 2702502"/>
              <a:gd name="connsiteY30" fmla="*/ 341194 h 1862920"/>
              <a:gd name="connsiteX31" fmla="*/ 1433015 w 2702502"/>
              <a:gd name="connsiteY31" fmla="*/ 354842 h 1862920"/>
              <a:gd name="connsiteX32" fmla="*/ 1453486 w 2702502"/>
              <a:gd name="connsiteY32" fmla="*/ 368490 h 1862920"/>
              <a:gd name="connsiteX33" fmla="*/ 1433015 w 2702502"/>
              <a:gd name="connsiteY33" fmla="*/ 423081 h 1862920"/>
              <a:gd name="connsiteX34" fmla="*/ 1439839 w 2702502"/>
              <a:gd name="connsiteY34" fmla="*/ 450377 h 1862920"/>
              <a:gd name="connsiteX35" fmla="*/ 1480782 w 2702502"/>
              <a:gd name="connsiteY35" fmla="*/ 484496 h 1862920"/>
              <a:gd name="connsiteX36" fmla="*/ 1521725 w 2702502"/>
              <a:gd name="connsiteY36" fmla="*/ 498144 h 1862920"/>
              <a:gd name="connsiteX37" fmla="*/ 1542197 w 2702502"/>
              <a:gd name="connsiteY37" fmla="*/ 518615 h 1862920"/>
              <a:gd name="connsiteX38" fmla="*/ 1562668 w 2702502"/>
              <a:gd name="connsiteY38" fmla="*/ 525439 h 1862920"/>
              <a:gd name="connsiteX39" fmla="*/ 1542197 w 2702502"/>
              <a:gd name="connsiteY39" fmla="*/ 580030 h 1862920"/>
              <a:gd name="connsiteX40" fmla="*/ 1549021 w 2702502"/>
              <a:gd name="connsiteY40" fmla="*/ 614150 h 1862920"/>
              <a:gd name="connsiteX41" fmla="*/ 1589964 w 2702502"/>
              <a:gd name="connsiteY41" fmla="*/ 641445 h 1862920"/>
              <a:gd name="connsiteX42" fmla="*/ 1596788 w 2702502"/>
              <a:gd name="connsiteY42" fmla="*/ 661917 h 1862920"/>
              <a:gd name="connsiteX43" fmla="*/ 1583140 w 2702502"/>
              <a:gd name="connsiteY43" fmla="*/ 702860 h 1862920"/>
              <a:gd name="connsiteX44" fmla="*/ 1569492 w 2702502"/>
              <a:gd name="connsiteY44" fmla="*/ 764275 h 1862920"/>
              <a:gd name="connsiteX45" fmla="*/ 1576316 w 2702502"/>
              <a:gd name="connsiteY45" fmla="*/ 784747 h 1862920"/>
              <a:gd name="connsiteX46" fmla="*/ 1624083 w 2702502"/>
              <a:gd name="connsiteY46" fmla="*/ 818866 h 1862920"/>
              <a:gd name="connsiteX47" fmla="*/ 1651379 w 2702502"/>
              <a:gd name="connsiteY47" fmla="*/ 852985 h 1862920"/>
              <a:gd name="connsiteX48" fmla="*/ 1658203 w 2702502"/>
              <a:gd name="connsiteY48" fmla="*/ 880281 h 1862920"/>
              <a:gd name="connsiteX49" fmla="*/ 1685498 w 2702502"/>
              <a:gd name="connsiteY49" fmla="*/ 893929 h 1862920"/>
              <a:gd name="connsiteX50" fmla="*/ 1705970 w 2702502"/>
              <a:gd name="connsiteY50" fmla="*/ 907577 h 1862920"/>
              <a:gd name="connsiteX51" fmla="*/ 1712794 w 2702502"/>
              <a:gd name="connsiteY51" fmla="*/ 928048 h 1862920"/>
              <a:gd name="connsiteX52" fmla="*/ 1726442 w 2702502"/>
              <a:gd name="connsiteY52" fmla="*/ 948520 h 1862920"/>
              <a:gd name="connsiteX53" fmla="*/ 1740089 w 2702502"/>
              <a:gd name="connsiteY53" fmla="*/ 1146412 h 1862920"/>
              <a:gd name="connsiteX54" fmla="*/ 1767385 w 2702502"/>
              <a:gd name="connsiteY54" fmla="*/ 1153236 h 1862920"/>
              <a:gd name="connsiteX55" fmla="*/ 1808328 w 2702502"/>
              <a:gd name="connsiteY55" fmla="*/ 1166884 h 1862920"/>
              <a:gd name="connsiteX56" fmla="*/ 1842448 w 2702502"/>
              <a:gd name="connsiteY56" fmla="*/ 1228299 h 1862920"/>
              <a:gd name="connsiteX57" fmla="*/ 1849271 w 2702502"/>
              <a:gd name="connsiteY57" fmla="*/ 1248771 h 1862920"/>
              <a:gd name="connsiteX58" fmla="*/ 1856095 w 2702502"/>
              <a:gd name="connsiteY58" fmla="*/ 1269242 h 1862920"/>
              <a:gd name="connsiteX59" fmla="*/ 1869743 w 2702502"/>
              <a:gd name="connsiteY59" fmla="*/ 1351129 h 1862920"/>
              <a:gd name="connsiteX60" fmla="*/ 1883391 w 2702502"/>
              <a:gd name="connsiteY60" fmla="*/ 1371600 h 1862920"/>
              <a:gd name="connsiteX61" fmla="*/ 1890215 w 2702502"/>
              <a:gd name="connsiteY61" fmla="*/ 1398896 h 1862920"/>
              <a:gd name="connsiteX62" fmla="*/ 1924334 w 2702502"/>
              <a:gd name="connsiteY62" fmla="*/ 1439839 h 1862920"/>
              <a:gd name="connsiteX63" fmla="*/ 1931158 w 2702502"/>
              <a:gd name="connsiteY63" fmla="*/ 1460311 h 1862920"/>
              <a:gd name="connsiteX64" fmla="*/ 1944806 w 2702502"/>
              <a:gd name="connsiteY64" fmla="*/ 1480783 h 1862920"/>
              <a:gd name="connsiteX65" fmla="*/ 1924334 w 2702502"/>
              <a:gd name="connsiteY65" fmla="*/ 1603612 h 1862920"/>
              <a:gd name="connsiteX66" fmla="*/ 1931158 w 2702502"/>
              <a:gd name="connsiteY66" fmla="*/ 1665027 h 1862920"/>
              <a:gd name="connsiteX67" fmla="*/ 1951630 w 2702502"/>
              <a:gd name="connsiteY67" fmla="*/ 1685499 h 1862920"/>
              <a:gd name="connsiteX68" fmla="*/ 1965277 w 2702502"/>
              <a:gd name="connsiteY68" fmla="*/ 1705971 h 1862920"/>
              <a:gd name="connsiteX69" fmla="*/ 2006221 w 2702502"/>
              <a:gd name="connsiteY69" fmla="*/ 1726442 h 1862920"/>
              <a:gd name="connsiteX70" fmla="*/ 2033516 w 2702502"/>
              <a:gd name="connsiteY70" fmla="*/ 1712794 h 1862920"/>
              <a:gd name="connsiteX71" fmla="*/ 2067636 w 2702502"/>
              <a:gd name="connsiteY71" fmla="*/ 1719618 h 1862920"/>
              <a:gd name="connsiteX72" fmla="*/ 2122227 w 2702502"/>
              <a:gd name="connsiteY72" fmla="*/ 1733266 h 1862920"/>
              <a:gd name="connsiteX73" fmla="*/ 2142698 w 2702502"/>
              <a:gd name="connsiteY73" fmla="*/ 1740090 h 1862920"/>
              <a:gd name="connsiteX74" fmla="*/ 2163170 w 2702502"/>
              <a:gd name="connsiteY74" fmla="*/ 1753738 h 1862920"/>
              <a:gd name="connsiteX75" fmla="*/ 2217761 w 2702502"/>
              <a:gd name="connsiteY75" fmla="*/ 1733266 h 1862920"/>
              <a:gd name="connsiteX76" fmla="*/ 2245057 w 2702502"/>
              <a:gd name="connsiteY76" fmla="*/ 1726442 h 1862920"/>
              <a:gd name="connsiteX77" fmla="*/ 2299648 w 2702502"/>
              <a:gd name="connsiteY77" fmla="*/ 1712794 h 1862920"/>
              <a:gd name="connsiteX78" fmla="*/ 2340591 w 2702502"/>
              <a:gd name="connsiteY78" fmla="*/ 1719618 h 1862920"/>
              <a:gd name="connsiteX79" fmla="*/ 2347415 w 2702502"/>
              <a:gd name="connsiteY79" fmla="*/ 1740090 h 1862920"/>
              <a:gd name="connsiteX80" fmla="*/ 2367886 w 2702502"/>
              <a:gd name="connsiteY80" fmla="*/ 1767385 h 1862920"/>
              <a:gd name="connsiteX81" fmla="*/ 2415654 w 2702502"/>
              <a:gd name="connsiteY81" fmla="*/ 1760562 h 1862920"/>
              <a:gd name="connsiteX82" fmla="*/ 2436125 w 2702502"/>
              <a:gd name="connsiteY82" fmla="*/ 1746914 h 1862920"/>
              <a:gd name="connsiteX83" fmla="*/ 2470245 w 2702502"/>
              <a:gd name="connsiteY83" fmla="*/ 1753738 h 1862920"/>
              <a:gd name="connsiteX84" fmla="*/ 2490716 w 2702502"/>
              <a:gd name="connsiteY84" fmla="*/ 1767385 h 1862920"/>
              <a:gd name="connsiteX85" fmla="*/ 2511188 w 2702502"/>
              <a:gd name="connsiteY85" fmla="*/ 1774209 h 1862920"/>
              <a:gd name="connsiteX86" fmla="*/ 2524836 w 2702502"/>
              <a:gd name="connsiteY86" fmla="*/ 1794681 h 1862920"/>
              <a:gd name="connsiteX87" fmla="*/ 2565779 w 2702502"/>
              <a:gd name="connsiteY87" fmla="*/ 1821977 h 1862920"/>
              <a:gd name="connsiteX88" fmla="*/ 2613546 w 2702502"/>
              <a:gd name="connsiteY88" fmla="*/ 1815153 h 1862920"/>
              <a:gd name="connsiteX89" fmla="*/ 2661313 w 2702502"/>
              <a:gd name="connsiteY89" fmla="*/ 1801505 h 1862920"/>
              <a:gd name="connsiteX90" fmla="*/ 2681785 w 2702502"/>
              <a:gd name="connsiteY90" fmla="*/ 1815153 h 1862920"/>
              <a:gd name="connsiteX91" fmla="*/ 2702257 w 2702502"/>
              <a:gd name="connsiteY91" fmla="*/ 1856096 h 1862920"/>
              <a:gd name="connsiteX92" fmla="*/ 2702257 w 2702502"/>
              <a:gd name="connsiteY92" fmla="*/ 1862920 h 186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702502" h="1862920">
                <a:moveTo>
                  <a:pt x="0" y="27296"/>
                </a:moveTo>
                <a:cubicBezTo>
                  <a:pt x="34119" y="29571"/>
                  <a:pt x="68372" y="30344"/>
                  <a:pt x="102358" y="34120"/>
                </a:cubicBezTo>
                <a:cubicBezTo>
                  <a:pt x="109507" y="34914"/>
                  <a:pt x="115735" y="39761"/>
                  <a:pt x="122830" y="40944"/>
                </a:cubicBezTo>
                <a:cubicBezTo>
                  <a:pt x="143147" y="44330"/>
                  <a:pt x="163773" y="45493"/>
                  <a:pt x="184245" y="47768"/>
                </a:cubicBezTo>
                <a:cubicBezTo>
                  <a:pt x="205355" y="54804"/>
                  <a:pt x="221643" y="61415"/>
                  <a:pt x="245660" y="61415"/>
                </a:cubicBezTo>
                <a:cubicBezTo>
                  <a:pt x="275317" y="61415"/>
                  <a:pt x="304800" y="56866"/>
                  <a:pt x="334370" y="54591"/>
                </a:cubicBezTo>
                <a:cubicBezTo>
                  <a:pt x="409012" y="29714"/>
                  <a:pt x="295966" y="69386"/>
                  <a:pt x="375313" y="34120"/>
                </a:cubicBezTo>
                <a:cubicBezTo>
                  <a:pt x="407267" y="19918"/>
                  <a:pt x="418269" y="20783"/>
                  <a:pt x="450376" y="13648"/>
                </a:cubicBezTo>
                <a:cubicBezTo>
                  <a:pt x="476080" y="7936"/>
                  <a:pt x="475347" y="7599"/>
                  <a:pt x="498143" y="0"/>
                </a:cubicBezTo>
                <a:cubicBezTo>
                  <a:pt x="523164" y="2275"/>
                  <a:pt x="548254" y="3888"/>
                  <a:pt x="573206" y="6824"/>
                </a:cubicBezTo>
                <a:cubicBezTo>
                  <a:pt x="595993" y="9505"/>
                  <a:pt x="619304" y="14146"/>
                  <a:pt x="641445" y="20472"/>
                </a:cubicBezTo>
                <a:cubicBezTo>
                  <a:pt x="648361" y="22448"/>
                  <a:pt x="655628" y="23803"/>
                  <a:pt x="661916" y="27296"/>
                </a:cubicBezTo>
                <a:cubicBezTo>
                  <a:pt x="676255" y="35262"/>
                  <a:pt x="686848" y="51033"/>
                  <a:pt x="702860" y="54591"/>
                </a:cubicBezTo>
                <a:lnTo>
                  <a:pt x="764274" y="68239"/>
                </a:lnTo>
                <a:cubicBezTo>
                  <a:pt x="829580" y="133545"/>
                  <a:pt x="745965" y="56033"/>
                  <a:pt x="805218" y="95535"/>
                </a:cubicBezTo>
                <a:cubicBezTo>
                  <a:pt x="837360" y="116963"/>
                  <a:pt x="812669" y="114768"/>
                  <a:pt x="846161" y="129654"/>
                </a:cubicBezTo>
                <a:cubicBezTo>
                  <a:pt x="859307" y="135497"/>
                  <a:pt x="875134" y="135322"/>
                  <a:pt x="887104" y="143302"/>
                </a:cubicBezTo>
                <a:cubicBezTo>
                  <a:pt x="893928" y="147851"/>
                  <a:pt x="899897" y="154070"/>
                  <a:pt x="907576" y="156950"/>
                </a:cubicBezTo>
                <a:cubicBezTo>
                  <a:pt x="918436" y="161022"/>
                  <a:pt x="930443" y="160961"/>
                  <a:pt x="941695" y="163774"/>
                </a:cubicBezTo>
                <a:cubicBezTo>
                  <a:pt x="948673" y="165518"/>
                  <a:pt x="955343" y="168323"/>
                  <a:pt x="962167" y="170597"/>
                </a:cubicBezTo>
                <a:cubicBezTo>
                  <a:pt x="1013564" y="204862"/>
                  <a:pt x="948243" y="164629"/>
                  <a:pt x="1009934" y="191069"/>
                </a:cubicBezTo>
                <a:cubicBezTo>
                  <a:pt x="1017472" y="194300"/>
                  <a:pt x="1022625" y="202123"/>
                  <a:pt x="1030406" y="204717"/>
                </a:cubicBezTo>
                <a:cubicBezTo>
                  <a:pt x="1043532" y="209092"/>
                  <a:pt x="1057736" y="209066"/>
                  <a:pt x="1071349" y="211541"/>
                </a:cubicBezTo>
                <a:cubicBezTo>
                  <a:pt x="1082760" y="213616"/>
                  <a:pt x="1094095" y="216090"/>
                  <a:pt x="1105468" y="218365"/>
                </a:cubicBezTo>
                <a:cubicBezTo>
                  <a:pt x="1151233" y="241246"/>
                  <a:pt x="1113601" y="224898"/>
                  <a:pt x="1160060" y="238836"/>
                </a:cubicBezTo>
                <a:cubicBezTo>
                  <a:pt x="1173839" y="242970"/>
                  <a:pt x="1186728" y="250700"/>
                  <a:pt x="1201003" y="252484"/>
                </a:cubicBezTo>
                <a:cubicBezTo>
                  <a:pt x="1219200" y="254759"/>
                  <a:pt x="1237469" y="256519"/>
                  <a:pt x="1255594" y="259308"/>
                </a:cubicBezTo>
                <a:cubicBezTo>
                  <a:pt x="1270836" y="261653"/>
                  <a:pt x="1301162" y="268428"/>
                  <a:pt x="1317009" y="272956"/>
                </a:cubicBezTo>
                <a:cubicBezTo>
                  <a:pt x="1323925" y="274932"/>
                  <a:pt x="1330656" y="277505"/>
                  <a:pt x="1337480" y="279780"/>
                </a:cubicBezTo>
                <a:cubicBezTo>
                  <a:pt x="1344304" y="288878"/>
                  <a:pt x="1351341" y="297820"/>
                  <a:pt x="1357952" y="307075"/>
                </a:cubicBezTo>
                <a:cubicBezTo>
                  <a:pt x="1371706" y="326330"/>
                  <a:pt x="1369219" y="331038"/>
                  <a:pt x="1392071" y="341194"/>
                </a:cubicBezTo>
                <a:cubicBezTo>
                  <a:pt x="1405217" y="347037"/>
                  <a:pt x="1433015" y="354842"/>
                  <a:pt x="1433015" y="354842"/>
                </a:cubicBezTo>
                <a:cubicBezTo>
                  <a:pt x="1439839" y="359391"/>
                  <a:pt x="1451233" y="360604"/>
                  <a:pt x="1453486" y="368490"/>
                </a:cubicBezTo>
                <a:cubicBezTo>
                  <a:pt x="1459389" y="389150"/>
                  <a:pt x="1442960" y="408163"/>
                  <a:pt x="1433015" y="423081"/>
                </a:cubicBezTo>
                <a:cubicBezTo>
                  <a:pt x="1435290" y="432180"/>
                  <a:pt x="1435186" y="442234"/>
                  <a:pt x="1439839" y="450377"/>
                </a:cubicBezTo>
                <a:cubicBezTo>
                  <a:pt x="1445310" y="459951"/>
                  <a:pt x="1469958" y="479685"/>
                  <a:pt x="1480782" y="484496"/>
                </a:cubicBezTo>
                <a:cubicBezTo>
                  <a:pt x="1493928" y="490339"/>
                  <a:pt x="1521725" y="498144"/>
                  <a:pt x="1521725" y="498144"/>
                </a:cubicBezTo>
                <a:cubicBezTo>
                  <a:pt x="1528549" y="504968"/>
                  <a:pt x="1534167" y="513262"/>
                  <a:pt x="1542197" y="518615"/>
                </a:cubicBezTo>
                <a:cubicBezTo>
                  <a:pt x="1548182" y="522605"/>
                  <a:pt x="1560393" y="518615"/>
                  <a:pt x="1562668" y="525439"/>
                </a:cubicBezTo>
                <a:cubicBezTo>
                  <a:pt x="1569227" y="545117"/>
                  <a:pt x="1551679" y="565807"/>
                  <a:pt x="1542197" y="580030"/>
                </a:cubicBezTo>
                <a:cubicBezTo>
                  <a:pt x="1544472" y="591403"/>
                  <a:pt x="1541900" y="604995"/>
                  <a:pt x="1549021" y="614150"/>
                </a:cubicBezTo>
                <a:cubicBezTo>
                  <a:pt x="1559091" y="627097"/>
                  <a:pt x="1589964" y="641445"/>
                  <a:pt x="1589964" y="641445"/>
                </a:cubicBezTo>
                <a:cubicBezTo>
                  <a:pt x="1592239" y="648269"/>
                  <a:pt x="1597582" y="654768"/>
                  <a:pt x="1596788" y="661917"/>
                </a:cubicBezTo>
                <a:cubicBezTo>
                  <a:pt x="1595199" y="676215"/>
                  <a:pt x="1586629" y="688904"/>
                  <a:pt x="1583140" y="702860"/>
                </a:cubicBezTo>
                <a:cubicBezTo>
                  <a:pt x="1573503" y="741408"/>
                  <a:pt x="1578155" y="720959"/>
                  <a:pt x="1569492" y="764275"/>
                </a:cubicBezTo>
                <a:cubicBezTo>
                  <a:pt x="1571767" y="771099"/>
                  <a:pt x="1571711" y="779221"/>
                  <a:pt x="1576316" y="784747"/>
                </a:cubicBezTo>
                <a:cubicBezTo>
                  <a:pt x="1581602" y="791091"/>
                  <a:pt x="1614751" y="812645"/>
                  <a:pt x="1624083" y="818866"/>
                </a:cubicBezTo>
                <a:cubicBezTo>
                  <a:pt x="1646392" y="885793"/>
                  <a:pt x="1610224" y="791253"/>
                  <a:pt x="1651379" y="852985"/>
                </a:cubicBezTo>
                <a:cubicBezTo>
                  <a:pt x="1656581" y="860788"/>
                  <a:pt x="1652199" y="873076"/>
                  <a:pt x="1658203" y="880281"/>
                </a:cubicBezTo>
                <a:cubicBezTo>
                  <a:pt x="1664715" y="888096"/>
                  <a:pt x="1676666" y="888882"/>
                  <a:pt x="1685498" y="893929"/>
                </a:cubicBezTo>
                <a:cubicBezTo>
                  <a:pt x="1692619" y="897998"/>
                  <a:pt x="1699146" y="903028"/>
                  <a:pt x="1705970" y="907577"/>
                </a:cubicBezTo>
                <a:cubicBezTo>
                  <a:pt x="1708245" y="914401"/>
                  <a:pt x="1709577" y="921615"/>
                  <a:pt x="1712794" y="928048"/>
                </a:cubicBezTo>
                <a:cubicBezTo>
                  <a:pt x="1716462" y="935384"/>
                  <a:pt x="1725425" y="940382"/>
                  <a:pt x="1726442" y="948520"/>
                </a:cubicBezTo>
                <a:cubicBezTo>
                  <a:pt x="1734643" y="1014130"/>
                  <a:pt x="1727122" y="1081575"/>
                  <a:pt x="1740089" y="1146412"/>
                </a:cubicBezTo>
                <a:cubicBezTo>
                  <a:pt x="1741928" y="1155609"/>
                  <a:pt x="1758402" y="1150541"/>
                  <a:pt x="1767385" y="1153236"/>
                </a:cubicBezTo>
                <a:cubicBezTo>
                  <a:pt x="1781164" y="1157370"/>
                  <a:pt x="1808328" y="1166884"/>
                  <a:pt x="1808328" y="1166884"/>
                </a:cubicBezTo>
                <a:cubicBezTo>
                  <a:pt x="1838971" y="1197527"/>
                  <a:pt x="1825750" y="1178202"/>
                  <a:pt x="1842448" y="1228299"/>
                </a:cubicBezTo>
                <a:lnTo>
                  <a:pt x="1849271" y="1248771"/>
                </a:lnTo>
                <a:lnTo>
                  <a:pt x="1856095" y="1269242"/>
                </a:lnTo>
                <a:cubicBezTo>
                  <a:pt x="1858257" y="1288699"/>
                  <a:pt x="1858311" y="1328265"/>
                  <a:pt x="1869743" y="1351129"/>
                </a:cubicBezTo>
                <a:cubicBezTo>
                  <a:pt x="1873411" y="1358464"/>
                  <a:pt x="1878842" y="1364776"/>
                  <a:pt x="1883391" y="1371600"/>
                </a:cubicBezTo>
                <a:cubicBezTo>
                  <a:pt x="1885666" y="1380699"/>
                  <a:pt x="1886521" y="1390276"/>
                  <a:pt x="1890215" y="1398896"/>
                </a:cubicBezTo>
                <a:cubicBezTo>
                  <a:pt x="1897340" y="1415522"/>
                  <a:pt x="1912037" y="1427542"/>
                  <a:pt x="1924334" y="1439839"/>
                </a:cubicBezTo>
                <a:cubicBezTo>
                  <a:pt x="1926609" y="1446663"/>
                  <a:pt x="1927941" y="1453877"/>
                  <a:pt x="1931158" y="1460311"/>
                </a:cubicBezTo>
                <a:cubicBezTo>
                  <a:pt x="1934826" y="1467647"/>
                  <a:pt x="1944351" y="1472594"/>
                  <a:pt x="1944806" y="1480783"/>
                </a:cubicBezTo>
                <a:cubicBezTo>
                  <a:pt x="1949908" y="1572618"/>
                  <a:pt x="1953960" y="1559176"/>
                  <a:pt x="1924334" y="1603612"/>
                </a:cubicBezTo>
                <a:cubicBezTo>
                  <a:pt x="1926609" y="1624084"/>
                  <a:pt x="1924644" y="1645486"/>
                  <a:pt x="1931158" y="1665027"/>
                </a:cubicBezTo>
                <a:cubicBezTo>
                  <a:pt x="1934210" y="1674182"/>
                  <a:pt x="1945452" y="1678085"/>
                  <a:pt x="1951630" y="1685499"/>
                </a:cubicBezTo>
                <a:cubicBezTo>
                  <a:pt x="1956880" y="1691799"/>
                  <a:pt x="1959478" y="1700172"/>
                  <a:pt x="1965277" y="1705971"/>
                </a:cubicBezTo>
                <a:cubicBezTo>
                  <a:pt x="1978504" y="1719198"/>
                  <a:pt x="1989573" y="1720893"/>
                  <a:pt x="2006221" y="1726442"/>
                </a:cubicBezTo>
                <a:cubicBezTo>
                  <a:pt x="2015319" y="1721893"/>
                  <a:pt x="2023406" y="1713917"/>
                  <a:pt x="2033516" y="1712794"/>
                </a:cubicBezTo>
                <a:cubicBezTo>
                  <a:pt x="2045044" y="1711513"/>
                  <a:pt x="2056334" y="1717010"/>
                  <a:pt x="2067636" y="1719618"/>
                </a:cubicBezTo>
                <a:cubicBezTo>
                  <a:pt x="2085913" y="1723836"/>
                  <a:pt x="2104433" y="1727334"/>
                  <a:pt x="2122227" y="1733266"/>
                </a:cubicBezTo>
                <a:cubicBezTo>
                  <a:pt x="2129051" y="1735541"/>
                  <a:pt x="2136265" y="1736873"/>
                  <a:pt x="2142698" y="1740090"/>
                </a:cubicBezTo>
                <a:cubicBezTo>
                  <a:pt x="2150034" y="1743758"/>
                  <a:pt x="2156346" y="1749189"/>
                  <a:pt x="2163170" y="1753738"/>
                </a:cubicBezTo>
                <a:cubicBezTo>
                  <a:pt x="2249705" y="1736430"/>
                  <a:pt x="2156260" y="1759623"/>
                  <a:pt x="2217761" y="1733266"/>
                </a:cubicBezTo>
                <a:cubicBezTo>
                  <a:pt x="2226381" y="1729572"/>
                  <a:pt x="2235902" y="1728477"/>
                  <a:pt x="2245057" y="1726442"/>
                </a:cubicBezTo>
                <a:cubicBezTo>
                  <a:pt x="2294463" y="1715463"/>
                  <a:pt x="2263066" y="1724988"/>
                  <a:pt x="2299648" y="1712794"/>
                </a:cubicBezTo>
                <a:cubicBezTo>
                  <a:pt x="2313296" y="1715069"/>
                  <a:pt x="2328578" y="1712753"/>
                  <a:pt x="2340591" y="1719618"/>
                </a:cubicBezTo>
                <a:cubicBezTo>
                  <a:pt x="2346836" y="1723187"/>
                  <a:pt x="2343846" y="1733845"/>
                  <a:pt x="2347415" y="1740090"/>
                </a:cubicBezTo>
                <a:cubicBezTo>
                  <a:pt x="2353057" y="1749964"/>
                  <a:pt x="2361062" y="1758287"/>
                  <a:pt x="2367886" y="1767385"/>
                </a:cubicBezTo>
                <a:cubicBezTo>
                  <a:pt x="2383809" y="1765111"/>
                  <a:pt x="2400248" y="1765184"/>
                  <a:pt x="2415654" y="1760562"/>
                </a:cubicBezTo>
                <a:cubicBezTo>
                  <a:pt x="2423509" y="1758205"/>
                  <a:pt x="2427987" y="1747931"/>
                  <a:pt x="2436125" y="1746914"/>
                </a:cubicBezTo>
                <a:cubicBezTo>
                  <a:pt x="2447634" y="1745475"/>
                  <a:pt x="2458872" y="1751463"/>
                  <a:pt x="2470245" y="1753738"/>
                </a:cubicBezTo>
                <a:cubicBezTo>
                  <a:pt x="2477069" y="1758287"/>
                  <a:pt x="2483381" y="1763717"/>
                  <a:pt x="2490716" y="1767385"/>
                </a:cubicBezTo>
                <a:cubicBezTo>
                  <a:pt x="2497150" y="1770602"/>
                  <a:pt x="2505571" y="1769715"/>
                  <a:pt x="2511188" y="1774209"/>
                </a:cubicBezTo>
                <a:cubicBezTo>
                  <a:pt x="2517592" y="1779332"/>
                  <a:pt x="2518664" y="1789280"/>
                  <a:pt x="2524836" y="1794681"/>
                </a:cubicBezTo>
                <a:cubicBezTo>
                  <a:pt x="2537180" y="1805482"/>
                  <a:pt x="2565779" y="1821977"/>
                  <a:pt x="2565779" y="1821977"/>
                </a:cubicBezTo>
                <a:cubicBezTo>
                  <a:pt x="2581701" y="1819702"/>
                  <a:pt x="2598612" y="1821127"/>
                  <a:pt x="2613546" y="1815153"/>
                </a:cubicBezTo>
                <a:cubicBezTo>
                  <a:pt x="2665667" y="1794304"/>
                  <a:pt x="2600343" y="1786262"/>
                  <a:pt x="2661313" y="1801505"/>
                </a:cubicBezTo>
                <a:cubicBezTo>
                  <a:pt x="2668137" y="1806054"/>
                  <a:pt x="2675986" y="1809354"/>
                  <a:pt x="2681785" y="1815153"/>
                </a:cubicBezTo>
                <a:cubicBezTo>
                  <a:pt x="2692905" y="1826272"/>
                  <a:pt x="2698557" y="1841295"/>
                  <a:pt x="2702257" y="1856096"/>
                </a:cubicBezTo>
                <a:cubicBezTo>
                  <a:pt x="2702809" y="1858303"/>
                  <a:pt x="2702257" y="1860645"/>
                  <a:pt x="2702257" y="1862920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38" name="Picture 2" descr="C:\Users\arm5\Pictures\Для докладов\kisspng-family-computer-icons-clip-art-mom-s-5aea2f4adbc894.555957651525296970900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47" y="2003425"/>
            <a:ext cx="582303" cy="5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2625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defTabSz="682625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defTabSz="682625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defTabSz="682625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defTabSz="682625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1733550" indent="1588" defTabSz="682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190750" indent="1588" defTabSz="682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2647950" indent="1588" defTabSz="682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105150" indent="1588" defTabSz="682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4630326E-9E9A-412F-AFBF-751C47B4591E}" type="slidenum">
              <a:rPr lang="ru-RU" altLang="ru-RU" sz="900" smtClean="0">
                <a:solidFill>
                  <a:srgbClr val="898989"/>
                </a:solidFill>
                <a:latin typeface="Calibri" pitchFamily="34" charset="0"/>
              </a:rPr>
              <a:pPr/>
              <a:t>2</a:t>
            </a:fld>
            <a:endParaRPr lang="ru-RU" altLang="ru-RU" sz="9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6867" name="Text Box 12"/>
          <p:cNvSpPr txBox="1">
            <a:spLocks noChangeArrowheads="1"/>
          </p:cNvSpPr>
          <p:nvPr/>
        </p:nvSpPr>
        <p:spPr bwMode="auto">
          <a:xfrm>
            <a:off x="0" y="0"/>
            <a:ext cx="8315325" cy="7747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103" tIns="13823" rIns="81103" bIns="13823" anchor="ctr"/>
          <a:lstStyle>
            <a:lvl1pPr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solidFill>
                  <a:srgbClr val="FFFFFF"/>
                </a:solidFill>
                <a:latin typeface="Arial" charset="0"/>
              </a:rPr>
              <a:t>Виды, формы, источники поступления и результаты рассмотрения обращений граждан</a:t>
            </a:r>
          </a:p>
        </p:txBody>
      </p:sp>
      <p:pic>
        <p:nvPicPr>
          <p:cNvPr id="36868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5913"/>
            <a:ext cx="4572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graphicFrame>
        <p:nvGraphicFramePr>
          <p:cNvPr id="36869" name="Диаграмма 1"/>
          <p:cNvGraphicFramePr>
            <a:graphicFrameLocks/>
          </p:cNvGraphicFramePr>
          <p:nvPr/>
        </p:nvGraphicFramePr>
        <p:xfrm>
          <a:off x="82550" y="723900"/>
          <a:ext cx="498792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r:id="rId5" imgW="4986960" imgH="4029805" progId="Excel.Chart.8">
                  <p:embed/>
                </p:oleObj>
              </mc:Choice>
              <mc:Fallback>
                <p:oleObj r:id="rId5" imgW="4986960" imgH="402980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723900"/>
                        <a:ext cx="4987925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2"/>
          <p:cNvSpPr txBox="1">
            <a:spLocks noChangeArrowheads="1"/>
          </p:cNvSpPr>
          <p:nvPr/>
        </p:nvSpPr>
        <p:spPr bwMode="auto">
          <a:xfrm>
            <a:off x="0" y="0"/>
            <a:ext cx="8334375" cy="79057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103" tIns="13823" rIns="81103" bIns="13823" anchor="ctr"/>
          <a:lstStyle>
            <a:lvl1pPr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solidFill>
                  <a:srgbClr val="FFFFFF"/>
                </a:solidFill>
                <a:latin typeface="Arial" charset="0"/>
              </a:rPr>
              <a:t>Виды, формы, источники поступления и результаты рассмотрения обращений граждан</a:t>
            </a:r>
          </a:p>
        </p:txBody>
      </p:sp>
      <p:graphicFrame>
        <p:nvGraphicFramePr>
          <p:cNvPr id="37891" name="Диаграмма 3"/>
          <p:cNvGraphicFramePr>
            <a:graphicFrameLocks/>
          </p:cNvGraphicFramePr>
          <p:nvPr/>
        </p:nvGraphicFramePr>
        <p:xfrm>
          <a:off x="4116388" y="847725"/>
          <a:ext cx="4845050" cy="413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r:id="rId5" imgW="4846740" imgH="4133446" progId="Excel.Chart.8">
                  <p:embed/>
                </p:oleObj>
              </mc:Choice>
              <mc:Fallback>
                <p:oleObj r:id="rId5" imgW="4846740" imgH="4133446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847725"/>
                        <a:ext cx="4845050" cy="413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7650" y="882650"/>
          <a:ext cx="3667125" cy="391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043"/>
                <a:gridCol w="724082"/>
              </a:tblGrid>
              <a:tr h="53053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Источник поступления обращения граждан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05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Непосредственно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 граждан в письменной форме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/>
                </a:tc>
              </a:tr>
              <a:tr h="532162">
                <a:tc>
                  <a:txBody>
                    <a:bodyPr/>
                    <a:lstStyle/>
                    <a:p>
                      <a:pPr marL="0" algn="ctr" defTabSz="685196" rtl="0" eaLnBrk="1" fontAlgn="b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Непосредственно от граждан в электронном виде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685196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/>
                </a:tc>
              </a:tr>
              <a:tr h="532162">
                <a:tc>
                  <a:txBody>
                    <a:bodyPr/>
                    <a:lstStyle/>
                    <a:p>
                      <a:pPr marL="0" algn="ctr" defTabSz="685196" rtl="0" eaLnBrk="1" fontAlgn="b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органов государственной власти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685196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/>
                </a:tc>
              </a:tr>
              <a:tr h="731503">
                <a:tc>
                  <a:txBody>
                    <a:bodyPr/>
                    <a:lstStyle/>
                    <a:p>
                      <a:pPr marL="0" algn="ctr" defTabSz="685196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отделов надзорной деятельности и профилактической работы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marL="0" algn="ctr" defTabSz="685196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/>
                </a:tc>
              </a:tr>
              <a:tr h="530531">
                <a:tc>
                  <a:txBody>
                    <a:bodyPr/>
                    <a:lstStyle/>
                    <a:p>
                      <a:pPr marL="0" algn="ctr" defTabSz="685196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Обращения организаций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marL="0" algn="ctr" defTabSz="685196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/>
                </a:tc>
              </a:tr>
              <a:tr h="530531">
                <a:tc>
                  <a:txBody>
                    <a:bodyPr/>
                    <a:lstStyle/>
                    <a:p>
                      <a:pPr marL="0" algn="ctr" defTabSz="685196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Телефон доверия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marL="0" algn="ctr" defTabSz="685196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323850" y="1000125"/>
            <a:ext cx="8382000" cy="1209675"/>
          </a:xfrm>
        </p:spPr>
        <p:txBody>
          <a:bodyPr/>
          <a:lstStyle/>
          <a:p>
            <a:pPr algn="just"/>
            <a:r>
              <a:rPr lang="ru-RU" altLang="ru-RU" smtClean="0"/>
              <a:t>В связи  с отменой части ковидных ограничений в 2022 году, в Главном управлении МЧС России по Амурской области возобновлено проведение личного приема граждан.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2625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defTabSz="682625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defTabSz="682625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defTabSz="682625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defTabSz="682625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1733550" indent="1588" defTabSz="682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190750" indent="1588" defTabSz="682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2647950" indent="1588" defTabSz="682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105150" indent="1588" defTabSz="682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AC37970-C7D1-4527-A846-921567F78771}" type="slidenum">
              <a:rPr lang="ru-RU" altLang="ru-RU" sz="900" smtClean="0">
                <a:solidFill>
                  <a:srgbClr val="898989"/>
                </a:solidFill>
                <a:latin typeface="Calibri" pitchFamily="34" charset="0"/>
              </a:rPr>
              <a:pPr/>
              <a:t>4</a:t>
            </a:fld>
            <a:endParaRPr lang="ru-RU" altLang="ru-RU" sz="9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8916" name="Text Box 12"/>
          <p:cNvSpPr txBox="1">
            <a:spLocks noChangeArrowheads="1"/>
          </p:cNvSpPr>
          <p:nvPr/>
        </p:nvSpPr>
        <p:spPr bwMode="auto">
          <a:xfrm>
            <a:off x="0" y="0"/>
            <a:ext cx="8315325" cy="7747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103" tIns="13823" rIns="81103" bIns="13823" anchor="ctr"/>
          <a:lstStyle>
            <a:lvl1pPr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509588"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75" algn="l"/>
              </a:tabLs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solidFill>
                  <a:srgbClr val="FFFFFF"/>
                </a:solidFill>
                <a:latin typeface="Arial" charset="0"/>
              </a:rPr>
              <a:t>Личный прием граждан должностными лицами Главного управления</a:t>
            </a:r>
          </a:p>
          <a:p>
            <a:pPr algn="ctr"/>
            <a:r>
              <a:rPr lang="ru-RU" altLang="ru-RU" sz="1400">
                <a:solidFill>
                  <a:srgbClr val="FFFFFF"/>
                </a:solidFill>
                <a:latin typeface="Arial" charset="0"/>
              </a:rPr>
              <a:t> МЧС России по Амурской области</a:t>
            </a:r>
          </a:p>
        </p:txBody>
      </p:sp>
      <p:sp>
        <p:nvSpPr>
          <p:cNvPr id="38917" name="Объект 2"/>
          <p:cNvSpPr txBox="1">
            <a:spLocks/>
          </p:cNvSpPr>
          <p:nvPr/>
        </p:nvSpPr>
        <p:spPr bwMode="auto">
          <a:xfrm>
            <a:off x="361950" y="2343150"/>
            <a:ext cx="8343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1" tIns="34272" rIns="68521" bIns="34272"/>
          <a:lstStyle>
            <a:lvl1pPr marL="252413" indent="-2524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2450" indent="-20955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2488" indent="-166688">
              <a:spcBef>
                <a:spcPct val="20000"/>
              </a:spcBef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195388" indent="-166688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38288" indent="-166688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995488" indent="-1666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452688" indent="-1666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909888" indent="-1666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367088" indent="-1666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/>
              <a:t>В соответствии с решением коллегии МЧС России от 16.02.2022 №1/</a:t>
            </a:r>
            <a:r>
              <a:rPr lang="en-US" altLang="ru-RU"/>
              <a:t>I </a:t>
            </a:r>
            <a:r>
              <a:rPr lang="ru-RU" altLang="ru-RU"/>
              <a:t>(пп17.п 30), в Главном управлении МЧС России по Амурской области реализуется мероприятия по проведению личного приема в ежедневном режиме работниками группы по работе с обращениями граждан.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9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/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9_Специальное оформление">
  <a:themeElements>
    <a:clrScheme name="13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9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2_Специальное оформление">
  <a:themeElements>
    <a:clrScheme name="17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2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17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86_Специальное оформление">
  <a:themeElements>
    <a:clrScheme name="18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6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18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224296</TotalTime>
  <Words>180</Words>
  <Application>Microsoft Office PowerPoint</Application>
  <PresentationFormat>Экран (16:9)</PresentationFormat>
  <Paragraphs>30</Paragraphs>
  <Slides>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22" baseType="lpstr">
      <vt:lpstr>Times New Roman</vt:lpstr>
      <vt:lpstr>Arial</vt:lpstr>
      <vt:lpstr>Calibri</vt:lpstr>
      <vt:lpstr>Arial Black</vt:lpstr>
      <vt:lpstr>Tahoma</vt:lpstr>
      <vt:lpstr>17_Оформление по умолчанию</vt:lpstr>
      <vt:lpstr>18_Оформление по умолчанию</vt:lpstr>
      <vt:lpstr>10_Оформление по умолчанию</vt:lpstr>
      <vt:lpstr>15_Оформление по умолчанию</vt:lpstr>
      <vt:lpstr>16_Оформление по умолчанию</vt:lpstr>
      <vt:lpstr>139_Специальное оформление</vt:lpstr>
      <vt:lpstr>172_Специальное оформление</vt:lpstr>
      <vt:lpstr>186_Специальное оформление</vt:lpstr>
      <vt:lpstr>Специальное оформление</vt:lpstr>
      <vt:lpstr>1_Специальное оформление</vt:lpstr>
      <vt:lpstr>9_Тема Office</vt:lpstr>
      <vt:lpstr>59_Оформление по умолчанию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МЧС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16235</dc:creator>
  <cp:lastModifiedBy>Admin</cp:lastModifiedBy>
  <cp:revision>11886</cp:revision>
  <cp:lastPrinted>2023-02-03T02:44:32Z</cp:lastPrinted>
  <dcterms:created xsi:type="dcterms:W3CDTF">2008-11-27T11:41:39Z</dcterms:created>
  <dcterms:modified xsi:type="dcterms:W3CDTF">2023-02-10T02:21:05Z</dcterms:modified>
</cp:coreProperties>
</file>